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8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54"/>
    <a:srgbClr val="006039"/>
    <a:srgbClr val="FFFFFF"/>
    <a:srgbClr val="D7E0D6"/>
    <a:srgbClr val="F3F9F4"/>
    <a:srgbClr val="ECF1F8"/>
    <a:srgbClr val="6820A4"/>
    <a:srgbClr val="007646"/>
    <a:srgbClr val="F2F8EE"/>
    <a:srgbClr val="B9F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>
        <p:scale>
          <a:sx n="100" d="100"/>
          <a:sy n="100" d="100"/>
        </p:scale>
        <p:origin x="-984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3D100-BAAB-4082-BF94-A80A00A8CF4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29F9F-4391-44BE-A136-7F083944B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9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59F6C49-441B-B2EE-D225-8534BEB2D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3CE54E6-B11C-0145-1BA8-7AAD9BB8A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FA6CC2E-6AF1-6FE4-42A4-DCF635A9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C932-DCCA-4ACA-9FE9-A1DCFEE62947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8E8838-D34B-85B0-3718-05FCF289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69BF0F-D0DE-04B4-FA87-FD6E5840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597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6A62757-7A50-2619-FAEC-2A26D355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E7CD3F3-BA24-2C77-74FE-C492A9617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0B804F5-59AF-BCBD-4D5C-B2B07FE5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CADC-761B-41D2-A86B-B1B68D373179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38A93D8-D185-9850-7F9D-BB98B4DA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4444417-61A6-9E8B-F63A-5932F7C6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C58B81F-6761-3259-12D0-CD5361E02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6B216E7-0A71-1085-9754-1F527B6F6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36EF35-D1B6-AE2C-715D-F0FB2C06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48E6-613A-4A33-9553-4DA4AA31242E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276475-E02B-29D4-639A-B2CDA4B15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C08D57A-C5EE-0C22-C550-5DE68732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61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195043-4DA5-4E1F-F9C3-82C93F83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CBC8E2-0CFB-0594-4832-F0B90C18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782B4EB-6DB5-EAF2-3942-500F58484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9014-A0C6-4BF3-98A9-6C78B8E70BDA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20F4A40-E7B8-DCF9-8625-7647034D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217EF6B-1EB3-26E5-F888-BA3F0152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6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6E8EC2-794C-B2EA-38E7-177C41946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F4451C8-49EA-FE80-8371-8E2A836B6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7DDDA7A-F0CC-B9A2-AA07-B630E4F6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E386-B244-4BD5-9A3A-53D3AA6DADC8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13EF624-135F-1787-1B6E-CCD0B694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0A7CF66-361D-A527-A94B-71A16C70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93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8139F03-2DE0-D889-3C74-FE9F5FAB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BDEBEFF-03EF-B995-4CBF-2F846EAC7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BE1E8E4-5721-69EB-553D-182B7FB31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044F605-FA14-1988-84E3-707936BF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C23B-64AB-43AD-9023-A0D38C533F12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082A2BA-6EAD-0288-9C30-D3CCBCC59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BA45D0B-D3E7-B952-0BA1-553131AD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97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B6F3993-2953-A3BA-66B7-9679ACE2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9DA568F-C402-30AC-9BE8-0E912C3F4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DD47097-07E7-E925-69BE-658CB986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8BF73C1B-6ABE-BC92-C67B-ABABE826B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639970DC-C133-0334-9279-465DE0531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04511F7C-D127-C06E-81EE-1B445373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31F1-B4C3-48FA-9C5D-8AD990827800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28EBBA7A-C4FD-4564-D0E5-B6173AD5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7DB35DD-D370-E3E6-C03E-D32A427E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1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9999C90-5D86-EDC3-4655-AD62BE86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E8BBB9E-42F8-A919-AA00-CBEBF74CC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6B9D-0F8A-4113-AF6F-5CA5BC871FBD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A536BE0-B69D-75EE-150F-38B7BB2B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691AB92-B029-FCCB-2287-68215E7B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85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B30501B-FF79-A316-C69C-53790887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FA3E-E436-48AC-B5AE-4DF1EB98AEA8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276C642-95B9-03D8-0E85-5B1B58623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7502FCD-2E65-B05D-86FF-78D3E1DD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6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0E6B29-6CC9-2F5D-3597-4DF5243F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934CFA2-665A-22C8-F977-C3BDD78D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5D448EE-8AE5-98D1-11A6-11B1AFFD6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2A1DBDE-C6AF-E86F-9A10-530879743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42B0B-3DE2-4AD1-8758-5E23E8DAEB2E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0823D37-E798-EC43-ADCE-A2B0AD6D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1A9CEC3-F9AF-9F04-6C03-7521D955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5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CDCACF-0056-AF7C-1903-43C709E06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08A6940-3C13-2564-4305-232BC9F38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0E74B19-E808-6F66-D775-7EE017D1E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48ED6D4-D350-6449-033F-4889BBA6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80463-265E-4166-AD12-D892EF42FE81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4A24456-E5F5-D613-B720-774FF019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B720427-A6F3-CE8D-A3C6-5643EA47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23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B18BA8-66C6-8F59-BBF5-CC7CA70AB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39DAE24-259D-A1E5-BD70-BF2B6FDC4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23D344B-C5AC-751E-258D-246D9B783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E5FDA-DA2B-4422-8217-341B60CE600E}" type="datetime1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A7383F-5D48-A7EB-E1D9-C12F56FD1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2022 PALGONGTEA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DBAB420-D213-BDDF-B3A2-7850FADBD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E0B2A-C111-4B3D-81E2-3939C51F0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02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0.svg"/><Relationship Id="rId7" Type="http://schemas.openxmlformats.org/officeDocument/2006/relationships/image" Target="../media/image2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9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1</a:t>
            </a:fld>
            <a:endParaRPr lang="ko-KR" altLang="en-US" sz="9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62176" y="635091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LEE SONG YI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0140CD0A-BD76-F4A9-6841-8551BF5C9DBA}"/>
              </a:ext>
            </a:extLst>
          </p:cNvPr>
          <p:cNvSpPr/>
          <p:nvPr/>
        </p:nvSpPr>
        <p:spPr>
          <a:xfrm>
            <a:off x="7515833" y="2591506"/>
            <a:ext cx="2842225" cy="3051848"/>
          </a:xfrm>
          <a:prstGeom prst="roundRect">
            <a:avLst>
              <a:gd name="adj" fmla="val 10426"/>
            </a:avLst>
          </a:prstGeom>
          <a:solidFill>
            <a:srgbClr val="D7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EF740A7B-D3BE-F698-CADD-AD50DBCE6E72}"/>
              </a:ext>
            </a:extLst>
          </p:cNvPr>
          <p:cNvSpPr/>
          <p:nvPr/>
        </p:nvSpPr>
        <p:spPr>
          <a:xfrm>
            <a:off x="5549492" y="875587"/>
            <a:ext cx="2686649" cy="3051848"/>
          </a:xfrm>
          <a:prstGeom prst="roundRect">
            <a:avLst>
              <a:gd name="adj" fmla="val 15975"/>
            </a:avLst>
          </a:prstGeom>
          <a:solidFill>
            <a:srgbClr val="F3F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B9F62B2-1F69-B94B-99BF-07EB5C275261}"/>
              </a:ext>
            </a:extLst>
          </p:cNvPr>
          <p:cNvGrpSpPr/>
          <p:nvPr/>
        </p:nvGrpSpPr>
        <p:grpSpPr>
          <a:xfrm>
            <a:off x="4126896" y="2890323"/>
            <a:ext cx="3938208" cy="929789"/>
            <a:chOff x="4365136" y="2819400"/>
            <a:chExt cx="3938208" cy="929789"/>
          </a:xfrm>
        </p:grpSpPr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EAD67438-71D3-8E77-C6C6-DA83F40A8207}"/>
                </a:ext>
              </a:extLst>
            </p:cNvPr>
            <p:cNvGrpSpPr/>
            <p:nvPr/>
          </p:nvGrpSpPr>
          <p:grpSpPr>
            <a:xfrm>
              <a:off x="4365136" y="2819400"/>
              <a:ext cx="3856075" cy="755583"/>
              <a:chOff x="4440572" y="2819400"/>
              <a:chExt cx="3427239" cy="755583"/>
            </a:xfrm>
          </p:grpSpPr>
          <p:pic>
            <p:nvPicPr>
              <p:cNvPr id="7" name="그래픽 6">
                <a:extLst>
                  <a:ext uri="{FF2B5EF4-FFF2-40B4-BE49-F238E27FC236}">
                    <a16:creationId xmlns="" xmlns:a16="http://schemas.microsoft.com/office/drawing/2014/main" id="{3A901431-E10B-B0FF-5116-DDE6DC761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40572" y="2819400"/>
                <a:ext cx="609600" cy="6096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9A7D60B6-EDB1-8E65-ADD7-9F74A8D1ECD0}"/>
                  </a:ext>
                </a:extLst>
              </p:cNvPr>
              <p:cNvSpPr txBox="1"/>
              <p:nvPr/>
            </p:nvSpPr>
            <p:spPr>
              <a:xfrm>
                <a:off x="5008227" y="2928652"/>
                <a:ext cx="28595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008E54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PALGONGTEA</a:t>
                </a:r>
                <a:endParaRPr lang="ko-KR" altLang="en-US" sz="3600" b="1" dirty="0">
                  <a:solidFill>
                    <a:srgbClr val="008E5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F9EFBE3-5DC1-BE67-4463-351F136E2A19}"/>
                </a:ext>
              </a:extLst>
            </p:cNvPr>
            <p:cNvSpPr txBox="1"/>
            <p:nvPr/>
          </p:nvSpPr>
          <p:spPr>
            <a:xfrm>
              <a:off x="4794731" y="3441412"/>
              <a:ext cx="35086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WEBSITE RENEWAL PROJECT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40E30F02-FFAB-64A0-97A4-7806725B2AAA}"/>
              </a:ext>
            </a:extLst>
          </p:cNvPr>
          <p:cNvSpPr/>
          <p:nvPr/>
        </p:nvSpPr>
        <p:spPr>
          <a:xfrm>
            <a:off x="1989519" y="4117430"/>
            <a:ext cx="2686649" cy="1225522"/>
          </a:xfrm>
          <a:prstGeom prst="roundRect">
            <a:avLst>
              <a:gd name="adj" fmla="val 18307"/>
            </a:avLst>
          </a:prstGeom>
          <a:solidFill>
            <a:srgbClr val="F3F9F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472497AF-467B-B953-7957-2AE4B256DA6E}"/>
              </a:ext>
            </a:extLst>
          </p:cNvPr>
          <p:cNvSpPr/>
          <p:nvPr/>
        </p:nvSpPr>
        <p:spPr>
          <a:xfrm>
            <a:off x="2434574" y="2909523"/>
            <a:ext cx="685877" cy="3051848"/>
          </a:xfrm>
          <a:prstGeom prst="roundRect">
            <a:avLst>
              <a:gd name="adj" fmla="val 28480"/>
            </a:avLst>
          </a:prstGeom>
          <a:solidFill>
            <a:srgbClr val="D7E0D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66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래픽 65">
            <a:extLst>
              <a:ext uri="{FF2B5EF4-FFF2-40B4-BE49-F238E27FC236}">
                <a16:creationId xmlns="" xmlns:a16="http://schemas.microsoft.com/office/drawing/2014/main" id="{52AB4CEC-3FEF-4A82-1439-6CB930AA2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324" y="2863229"/>
            <a:ext cx="2892178" cy="2779312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10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E2BF431F-A130-DE60-6C9B-9F8F805C06C1}"/>
              </a:ext>
            </a:extLst>
          </p:cNvPr>
          <p:cNvGrpSpPr/>
          <p:nvPr/>
        </p:nvGrpSpPr>
        <p:grpSpPr>
          <a:xfrm>
            <a:off x="351847" y="109835"/>
            <a:ext cx="2953343" cy="920292"/>
            <a:chOff x="351847" y="109835"/>
            <a:chExt cx="2953343" cy="92029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51F419A-043F-7D81-00F2-E8ACEF481420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D71E149C-B27E-1E53-B22F-662C34D2EDC3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E4929AD-2BEF-CA7B-3740-E1E0D44F79AC}"/>
                </a:ext>
              </a:extLst>
            </p:cNvPr>
            <p:cNvSpPr txBox="1"/>
            <p:nvPr/>
          </p:nvSpPr>
          <p:spPr>
            <a:xfrm>
              <a:off x="1403707" y="660795"/>
              <a:ext cx="1901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자사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홈페이지 분석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A85AEDCF-CA8D-0FB3-F813-18AC6BD1DC1B}"/>
              </a:ext>
            </a:extLst>
          </p:cNvPr>
          <p:cNvGrpSpPr/>
          <p:nvPr/>
        </p:nvGrpSpPr>
        <p:grpSpPr>
          <a:xfrm>
            <a:off x="821268" y="1573956"/>
            <a:ext cx="3388848" cy="4575107"/>
            <a:chOff x="3923777" y="1198075"/>
            <a:chExt cx="3772423" cy="509295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777" y="1198075"/>
              <a:ext cx="2555087" cy="4461848"/>
            </a:xfrm>
            <a:prstGeom prst="rect">
              <a:avLst/>
            </a:prstGeom>
            <a:effectLst>
              <a:outerShdw blurRad="114300" algn="ctr" rotWithShape="0">
                <a:schemeClr val="bg1">
                  <a:lumMod val="75000"/>
                  <a:alpha val="41000"/>
                </a:scheme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074" y="3032980"/>
              <a:ext cx="2103126" cy="3258047"/>
            </a:xfrm>
            <a:prstGeom prst="rect">
              <a:avLst/>
            </a:prstGeom>
            <a:effectLst>
              <a:outerShdw blurRad="114300" algn="ctr" rotWithShape="0">
                <a:schemeClr val="bg1">
                  <a:lumMod val="75000"/>
                  <a:alpha val="41000"/>
                </a:schemeClr>
              </a:outerShdw>
            </a:effectLst>
          </p:spPr>
        </p:pic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91B7727-17D6-7BF7-7576-3301518BF2E7}"/>
              </a:ext>
            </a:extLst>
          </p:cNvPr>
          <p:cNvSpPr txBox="1"/>
          <p:nvPr/>
        </p:nvSpPr>
        <p:spPr>
          <a:xfrm>
            <a:off x="4695932" y="2761614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Noto Sans KR</a:t>
            </a:r>
          </a:p>
          <a:p>
            <a:r>
              <a:rPr lang="en-US" altLang="ko-KR" sz="2000" b="0" i="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sans-serif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0878088-D117-ACAC-FD64-35A78ECF8813}"/>
              </a:ext>
            </a:extLst>
          </p:cNvPr>
          <p:cNvSpPr txBox="1"/>
          <p:nvPr/>
        </p:nvSpPr>
        <p:spPr>
          <a:xfrm>
            <a:off x="4687384" y="3806858"/>
            <a:ext cx="365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48px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36px 34px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419CBD7-4F17-8A5D-8B6C-C2DEA1FD4370}"/>
              </a:ext>
            </a:extLst>
          </p:cNvPr>
          <p:cNvSpPr txBox="1"/>
          <p:nvPr/>
        </p:nvSpPr>
        <p:spPr>
          <a:xfrm>
            <a:off x="8888811" y="329178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#F4F4F4</a:t>
            </a:r>
            <a:endParaRPr lang="ko-KR" altLang="en-US" sz="1050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B348EC9-237E-16B2-0D64-A20884EF448A}"/>
              </a:ext>
            </a:extLst>
          </p:cNvPr>
          <p:cNvSpPr txBox="1"/>
          <p:nvPr/>
        </p:nvSpPr>
        <p:spPr>
          <a:xfrm>
            <a:off x="9786850" y="3290515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#D8DED5</a:t>
            </a:r>
            <a:endParaRPr lang="ko-KR" altLang="en-US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19727D3-EF15-20AC-C2F9-B3F45762AC56}"/>
              </a:ext>
            </a:extLst>
          </p:cNvPr>
          <p:cNvSpPr txBox="1"/>
          <p:nvPr/>
        </p:nvSpPr>
        <p:spPr>
          <a:xfrm>
            <a:off x="10712358" y="3299501"/>
            <a:ext cx="7216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#E4E0D8</a:t>
            </a:r>
            <a:endParaRPr lang="ko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C24BABD-B065-18C6-1120-11ECF1BD9205}"/>
              </a:ext>
            </a:extLst>
          </p:cNvPr>
          <p:cNvSpPr txBox="1"/>
          <p:nvPr/>
        </p:nvSpPr>
        <p:spPr>
          <a:xfrm>
            <a:off x="9784697" y="4206719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#D6D6D6</a:t>
            </a:r>
            <a:endParaRPr lang="ko-KR" alt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28FB48E-463E-BF48-0893-C24DD7807449}"/>
              </a:ext>
            </a:extLst>
          </p:cNvPr>
          <p:cNvSpPr txBox="1"/>
          <p:nvPr/>
        </p:nvSpPr>
        <p:spPr>
          <a:xfrm>
            <a:off x="10691197" y="4209394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#B2ADA7</a:t>
            </a:r>
            <a:endParaRPr lang="ko-KR" alt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B290460-06DC-35FB-2269-F16F26CBB704}"/>
              </a:ext>
            </a:extLst>
          </p:cNvPr>
          <p:cNvSpPr txBox="1"/>
          <p:nvPr/>
        </p:nvSpPr>
        <p:spPr>
          <a:xfrm>
            <a:off x="8916652" y="4972767"/>
            <a:ext cx="7024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#78736F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487AE062-B8B2-450E-FA5E-83F169A6B05A}"/>
              </a:ext>
            </a:extLst>
          </p:cNvPr>
          <p:cNvSpPr txBox="1"/>
          <p:nvPr/>
        </p:nvSpPr>
        <p:spPr>
          <a:xfrm>
            <a:off x="8916652" y="4209394"/>
            <a:ext cx="7024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#0B5F3F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9212357-0F87-2841-D339-DEFF6F286E68}"/>
              </a:ext>
            </a:extLst>
          </p:cNvPr>
          <p:cNvSpPr txBox="1"/>
          <p:nvPr/>
        </p:nvSpPr>
        <p:spPr>
          <a:xfrm>
            <a:off x="4687384" y="4514950"/>
            <a:ext cx="3519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32px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28px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24px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22px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E4379C0-24D0-1200-5448-2869FDA19021}"/>
              </a:ext>
            </a:extLst>
          </p:cNvPr>
          <p:cNvSpPr txBox="1"/>
          <p:nvPr/>
        </p:nvSpPr>
        <p:spPr>
          <a:xfrm>
            <a:off x="4695932" y="5093314"/>
            <a:ext cx="315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18px 16px </a:t>
            </a:r>
            <a:r>
              <a:rPr lang="en-US" altLang="ko-KR" sz="14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14.5px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14px 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13px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12px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44702" y="2653160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169414" y="2565278"/>
            <a:ext cx="1374886" cy="1481132"/>
            <a:chOff x="10169414" y="2565278"/>
            <a:chExt cx="1374886" cy="1481132"/>
          </a:xfrm>
        </p:grpSpPr>
        <p:cxnSp>
          <p:nvCxnSpPr>
            <p:cNvPr id="40" name="직선 연결선 39"/>
            <p:cNvCxnSpPr/>
            <p:nvPr/>
          </p:nvCxnSpPr>
          <p:spPr>
            <a:xfrm flipV="1">
              <a:off x="10169414" y="2565279"/>
              <a:ext cx="3370" cy="306401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>
              <a:off x="10172784" y="2565278"/>
              <a:ext cx="771441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10953834" y="2565279"/>
              <a:ext cx="0" cy="306401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10953834" y="2760688"/>
              <a:ext cx="590466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11544300" y="2761614"/>
              <a:ext cx="0" cy="1284796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0558215" y="221249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SUB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410575" y="4261336"/>
            <a:ext cx="1764466" cy="1663214"/>
            <a:chOff x="8410575" y="4261336"/>
            <a:chExt cx="1764466" cy="1663214"/>
          </a:xfrm>
        </p:grpSpPr>
        <p:cxnSp>
          <p:nvCxnSpPr>
            <p:cNvPr id="47" name="직선 연결선 46"/>
            <p:cNvCxnSpPr/>
            <p:nvPr/>
          </p:nvCxnSpPr>
          <p:spPr>
            <a:xfrm flipH="1">
              <a:off x="8410575" y="4261336"/>
              <a:ext cx="312750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8410575" y="4261336"/>
              <a:ext cx="0" cy="1663214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8410575" y="5924550"/>
              <a:ext cx="1764466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10172784" y="4877407"/>
              <a:ext cx="0" cy="1047143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9277478" y="5650992"/>
              <a:ext cx="0" cy="273558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8916650" y="601296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FOINT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DBF18495-411A-43B0-D6B5-C019470D44AC}"/>
              </a:ext>
            </a:extLst>
          </p:cNvPr>
          <p:cNvGrpSpPr/>
          <p:nvPr/>
        </p:nvGrpSpPr>
        <p:grpSpPr>
          <a:xfrm>
            <a:off x="4695932" y="1171178"/>
            <a:ext cx="1284760" cy="962025"/>
            <a:chOff x="5257011" y="4544906"/>
            <a:chExt cx="1284760" cy="962025"/>
          </a:xfrm>
        </p:grpSpPr>
        <p:pic>
          <p:nvPicPr>
            <p:cNvPr id="54" name="그래픽 68">
              <a:extLst>
                <a:ext uri="{FF2B5EF4-FFF2-40B4-BE49-F238E27FC236}">
                  <a16:creationId xmlns="" xmlns:a16="http://schemas.microsoft.com/office/drawing/2014/main" id="{93957F9F-5F67-6254-A0A2-AD0DACF13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57011" y="4544906"/>
              <a:ext cx="962025" cy="96202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A8414B07-EF85-2B30-2DB6-F257BD8BA314}"/>
                </a:ext>
              </a:extLst>
            </p:cNvPr>
            <p:cNvSpPr txBox="1"/>
            <p:nvPr/>
          </p:nvSpPr>
          <p:spPr>
            <a:xfrm>
              <a:off x="5729561" y="4774623"/>
              <a:ext cx="812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8E5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font</a:t>
              </a:r>
              <a:endParaRPr lang="ko-KR" altLang="en-US" sz="24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A37FA46C-F727-74FC-5F64-46C85E8F07E8}"/>
                </a:ext>
              </a:extLst>
            </p:cNvPr>
            <p:cNvSpPr/>
            <p:nvPr/>
          </p:nvSpPr>
          <p:spPr>
            <a:xfrm>
              <a:off x="5824771" y="5221761"/>
              <a:ext cx="630253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BEFD15FD-35C0-1980-AF5F-53DE42099679}"/>
              </a:ext>
            </a:extLst>
          </p:cNvPr>
          <p:cNvGrpSpPr/>
          <p:nvPr/>
        </p:nvGrpSpPr>
        <p:grpSpPr>
          <a:xfrm>
            <a:off x="8751141" y="1252329"/>
            <a:ext cx="1423900" cy="962025"/>
            <a:chOff x="5257011" y="2015275"/>
            <a:chExt cx="1423900" cy="962025"/>
          </a:xfrm>
        </p:grpSpPr>
        <p:pic>
          <p:nvPicPr>
            <p:cNvPr id="58" name="그래픽 74">
              <a:extLst>
                <a:ext uri="{FF2B5EF4-FFF2-40B4-BE49-F238E27FC236}">
                  <a16:creationId xmlns="" xmlns:a16="http://schemas.microsoft.com/office/drawing/2014/main" id="{D61BBD05-3746-8AAE-0B08-9C8EB930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57011" y="2015275"/>
              <a:ext cx="962025" cy="96202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F309C855-08FD-7D09-0F4F-AABC07DED2C0}"/>
                </a:ext>
              </a:extLst>
            </p:cNvPr>
            <p:cNvSpPr txBox="1"/>
            <p:nvPr/>
          </p:nvSpPr>
          <p:spPr>
            <a:xfrm>
              <a:off x="5738024" y="2244993"/>
              <a:ext cx="942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8E5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color</a:t>
              </a:r>
              <a:endParaRPr lang="ko-KR" altLang="en-US" sz="24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4B97D5DE-7CB0-4923-84DE-F2FDD018E554}"/>
                </a:ext>
              </a:extLst>
            </p:cNvPr>
            <p:cNvSpPr/>
            <p:nvPr/>
          </p:nvSpPr>
          <p:spPr>
            <a:xfrm>
              <a:off x="5846715" y="2714990"/>
              <a:ext cx="738986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699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11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692C2BF8-38C0-AF63-8F04-A6F0E827ADE1}"/>
              </a:ext>
            </a:extLst>
          </p:cNvPr>
          <p:cNvGrpSpPr/>
          <p:nvPr/>
        </p:nvGrpSpPr>
        <p:grpSpPr>
          <a:xfrm>
            <a:off x="351847" y="109835"/>
            <a:ext cx="3179365" cy="920292"/>
            <a:chOff x="351847" y="109835"/>
            <a:chExt cx="3179365" cy="9202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4BC1A46-0F39-BEA8-2BCA-ECFF2AE0B285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66FA1C2A-E4C2-A327-CCBE-7B506D139A91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DE6A43D-6EB7-3177-F8E4-D8F18B9C340F}"/>
                </a:ext>
              </a:extLst>
            </p:cNvPr>
            <p:cNvSpPr txBox="1"/>
            <p:nvPr/>
          </p:nvSpPr>
          <p:spPr>
            <a:xfrm>
              <a:off x="1403707" y="660795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자사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홈페이지 장점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-1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2563295-EDA4-CD35-F830-0618C771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02" y="1434971"/>
            <a:ext cx="6438550" cy="2763326"/>
          </a:xfrm>
          <a:prstGeom prst="rect">
            <a:avLst/>
          </a:prstGeom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</p:pic>
      <p:sp>
        <p:nvSpPr>
          <p:cNvPr id="14" name="평행 사변형 13">
            <a:extLst>
              <a:ext uri="{FF2B5EF4-FFF2-40B4-BE49-F238E27FC236}">
                <a16:creationId xmlns="" xmlns:a16="http://schemas.microsoft.com/office/drawing/2014/main" id="{9ABF9393-309F-B001-97A7-F2F24BEEE6D9}"/>
              </a:ext>
            </a:extLst>
          </p:cNvPr>
          <p:cNvSpPr/>
          <p:nvPr/>
        </p:nvSpPr>
        <p:spPr>
          <a:xfrm>
            <a:off x="7498168" y="3019426"/>
            <a:ext cx="3885885" cy="8191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39700" dir="6960000" algn="ctr" rotWithShape="0">
              <a:schemeClr val="bg1">
                <a:lumMod val="75000"/>
                <a:alpha val="6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팔공티의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이미지를 삽입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상품의 이해도를 높였습니다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CE6273E9-A54F-D986-2390-B3CC58E1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61" y="2963291"/>
            <a:ext cx="2058883" cy="3459535"/>
          </a:xfrm>
          <a:prstGeom prst="rect">
            <a:avLst/>
          </a:prstGeom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</p:pic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2A2E921-8B80-59CC-30ED-8BB11080C523}"/>
              </a:ext>
            </a:extLst>
          </p:cNvPr>
          <p:cNvCxnSpPr/>
          <p:nvPr/>
        </p:nvCxnSpPr>
        <p:spPr>
          <a:xfrm>
            <a:off x="6345445" y="5187820"/>
            <a:ext cx="1688212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42AB7325-331A-B1CC-1474-14CEF55B8A29}"/>
              </a:ext>
            </a:extLst>
          </p:cNvPr>
          <p:cNvCxnSpPr/>
          <p:nvPr/>
        </p:nvCxnSpPr>
        <p:spPr>
          <a:xfrm>
            <a:off x="8033657" y="3838573"/>
            <a:ext cx="0" cy="1349247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12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9A627F0-2DEB-BDC5-5C13-F2AEC689F7B6}"/>
              </a:ext>
            </a:extLst>
          </p:cNvPr>
          <p:cNvGrpSpPr/>
          <p:nvPr/>
        </p:nvGrpSpPr>
        <p:grpSpPr>
          <a:xfrm>
            <a:off x="351847" y="109835"/>
            <a:ext cx="3179365" cy="920292"/>
            <a:chOff x="351847" y="109835"/>
            <a:chExt cx="3179365" cy="9202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0215013B-B02E-DD52-29F6-527FDDB22514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7F56503A-0762-504A-63E9-10991779E2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EB69F640-F035-3248-E011-E9FFA41BD227}"/>
                </a:ext>
              </a:extLst>
            </p:cNvPr>
            <p:cNvSpPr txBox="1"/>
            <p:nvPr/>
          </p:nvSpPr>
          <p:spPr>
            <a:xfrm>
              <a:off x="1403707" y="660795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자사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홈페이지 장점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-2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749BA1C-40E7-DB7D-F01B-4D16B443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2" y="1538365"/>
            <a:ext cx="5935560" cy="4087743"/>
          </a:xfrm>
          <a:prstGeom prst="rect">
            <a:avLst/>
          </a:prstGeom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</p:pic>
      <p:sp>
        <p:nvSpPr>
          <p:cNvPr id="10" name="평행 사변형 9">
            <a:extLst>
              <a:ext uri="{FF2B5EF4-FFF2-40B4-BE49-F238E27FC236}">
                <a16:creationId xmlns="" xmlns:a16="http://schemas.microsoft.com/office/drawing/2014/main" id="{62E1C7CC-73AE-C8D0-86F2-6490C25ABB43}"/>
              </a:ext>
            </a:extLst>
          </p:cNvPr>
          <p:cNvSpPr/>
          <p:nvPr/>
        </p:nvSpPr>
        <p:spPr>
          <a:xfrm>
            <a:off x="7498168" y="3019426"/>
            <a:ext cx="3885885" cy="8191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39700" dir="6960000" algn="ctr" rotWithShape="0">
              <a:schemeClr val="bg1">
                <a:lumMod val="75000"/>
                <a:alpha val="6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가맹 절차에 대해 이해하기 쉽도록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인포그래픽을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설명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되어 있다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FB26CAA5-8DE4-8195-45A7-92AD9710503B}"/>
              </a:ext>
            </a:extLst>
          </p:cNvPr>
          <p:cNvCxnSpPr/>
          <p:nvPr/>
        </p:nvCxnSpPr>
        <p:spPr>
          <a:xfrm>
            <a:off x="7022936" y="1893608"/>
            <a:ext cx="1688212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D69CCB-0B9F-B7FC-BE3C-E907EA6BBD20}"/>
              </a:ext>
            </a:extLst>
          </p:cNvPr>
          <p:cNvCxnSpPr>
            <a:cxnSpLocks/>
          </p:cNvCxnSpPr>
          <p:nvPr/>
        </p:nvCxnSpPr>
        <p:spPr>
          <a:xfrm>
            <a:off x="8714792" y="1893608"/>
            <a:ext cx="0" cy="1125818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2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13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89333CE1-3BC9-684C-2358-E0E45E352E3D}"/>
              </a:ext>
            </a:extLst>
          </p:cNvPr>
          <p:cNvGrpSpPr/>
          <p:nvPr/>
        </p:nvGrpSpPr>
        <p:grpSpPr>
          <a:xfrm>
            <a:off x="351847" y="109835"/>
            <a:ext cx="3179365" cy="920292"/>
            <a:chOff x="351847" y="109835"/>
            <a:chExt cx="3179365" cy="9202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EFEAC1BF-8FF0-0AE7-81E5-38D3175F37C8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C0F3C5DA-B996-633A-BC57-4769A85FDAE5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73223860-BDE3-C64C-DAB0-0092E02923D0}"/>
                </a:ext>
              </a:extLst>
            </p:cNvPr>
            <p:cNvSpPr txBox="1"/>
            <p:nvPr/>
          </p:nvSpPr>
          <p:spPr>
            <a:xfrm>
              <a:off x="1403707" y="660795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자사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홈페이지 장점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-3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136390F-9E59-8759-E84A-25565B048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53" y="2106850"/>
            <a:ext cx="6351294" cy="2948098"/>
          </a:xfrm>
          <a:prstGeom prst="rect">
            <a:avLst/>
          </a:prstGeom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</p:pic>
      <p:sp>
        <p:nvSpPr>
          <p:cNvPr id="10" name="평행 사변형 9">
            <a:extLst>
              <a:ext uri="{FF2B5EF4-FFF2-40B4-BE49-F238E27FC236}">
                <a16:creationId xmlns="" xmlns:a16="http://schemas.microsoft.com/office/drawing/2014/main" id="{734B466D-886C-C244-3430-A9BC6F034C25}"/>
              </a:ext>
            </a:extLst>
          </p:cNvPr>
          <p:cNvSpPr/>
          <p:nvPr/>
        </p:nvSpPr>
        <p:spPr>
          <a:xfrm>
            <a:off x="7498168" y="3019426"/>
            <a:ext cx="3885885" cy="8191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39700" dir="6960000" algn="ctr" rotWithShape="0">
              <a:schemeClr val="bg1">
                <a:lumMod val="75000"/>
                <a:alpha val="6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 중앙에 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ci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로고와 이미지를 배치하여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팔공티의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특징과 분위기를 부각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시켰습니다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623D313-5DA1-6879-DAB3-95DFF61AFE90}"/>
              </a:ext>
            </a:extLst>
          </p:cNvPr>
          <p:cNvCxnSpPr/>
          <p:nvPr/>
        </p:nvCxnSpPr>
        <p:spPr>
          <a:xfrm>
            <a:off x="7214247" y="4711958"/>
            <a:ext cx="1688212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5C81620-8DDC-ED9B-D8E0-465C5E9C980F}"/>
              </a:ext>
            </a:extLst>
          </p:cNvPr>
          <p:cNvCxnSpPr>
            <a:cxnSpLocks/>
          </p:cNvCxnSpPr>
          <p:nvPr/>
        </p:nvCxnSpPr>
        <p:spPr>
          <a:xfrm>
            <a:off x="8902459" y="3844211"/>
            <a:ext cx="0" cy="867747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8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68822F60-6F35-4EF3-DB76-7B953938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786" y="1489942"/>
            <a:ext cx="5978177" cy="282049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1A2AB69-5549-86E6-1E38-9002C6FA10F4}"/>
              </a:ext>
            </a:extLst>
          </p:cNvPr>
          <p:cNvSpPr/>
          <p:nvPr/>
        </p:nvSpPr>
        <p:spPr>
          <a:xfrm>
            <a:off x="4895850" y="1419225"/>
            <a:ext cx="6086475" cy="3009899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14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202BCB3-CAE0-E7BB-6186-8F2F88EF8F6F}"/>
              </a:ext>
            </a:extLst>
          </p:cNvPr>
          <p:cNvGrpSpPr/>
          <p:nvPr/>
        </p:nvGrpSpPr>
        <p:grpSpPr>
          <a:xfrm>
            <a:off x="351847" y="109835"/>
            <a:ext cx="3190587" cy="920292"/>
            <a:chOff x="351847" y="109835"/>
            <a:chExt cx="3190587" cy="9202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47A3AA53-E394-2774-78BF-5BE2BBD45607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C69CDE8F-3CA1-EA59-1316-EA00F7FE7CB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084AD9F-9EA8-D98B-1767-DF2AD10DABE9}"/>
                </a:ext>
              </a:extLst>
            </p:cNvPr>
            <p:cNvSpPr txBox="1"/>
            <p:nvPr/>
          </p:nvSpPr>
          <p:spPr>
            <a:xfrm>
              <a:off x="1403707" y="660795"/>
              <a:ext cx="213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자사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홈페이지 단점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-1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08FD37D-2827-CAA7-AF50-A321EB879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28" y="3871582"/>
            <a:ext cx="4827036" cy="2437590"/>
          </a:xfrm>
          <a:prstGeom prst="rect">
            <a:avLst/>
          </a:prstGeom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</p:pic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F3850EC4-6453-DB19-91C1-1AED3A12DE6A}"/>
              </a:ext>
            </a:extLst>
          </p:cNvPr>
          <p:cNvCxnSpPr>
            <a:cxnSpLocks/>
          </p:cNvCxnSpPr>
          <p:nvPr/>
        </p:nvCxnSpPr>
        <p:spPr>
          <a:xfrm>
            <a:off x="3415003" y="5206481"/>
            <a:ext cx="3467325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DFD7F2EF-C78A-B486-0704-890BD12030C5}"/>
              </a:ext>
            </a:extLst>
          </p:cNvPr>
          <p:cNvCxnSpPr>
            <a:cxnSpLocks/>
          </p:cNvCxnSpPr>
          <p:nvPr/>
        </p:nvCxnSpPr>
        <p:spPr>
          <a:xfrm flipH="1">
            <a:off x="3415003" y="4667250"/>
            <a:ext cx="5479" cy="539231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77A905C-636C-CBE6-DA93-404DBD14B275}"/>
              </a:ext>
            </a:extLst>
          </p:cNvPr>
          <p:cNvSpPr/>
          <p:nvPr/>
        </p:nvSpPr>
        <p:spPr>
          <a:xfrm>
            <a:off x="6471314" y="2298389"/>
            <a:ext cx="2965120" cy="971550"/>
          </a:xfrm>
          <a:prstGeom prst="rect">
            <a:avLst/>
          </a:prstGeom>
          <a:noFill/>
          <a:ln w="19050">
            <a:solidFill>
              <a:srgbClr val="008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D3C26010-6486-30A2-EA63-B9FDF874C7B2}"/>
              </a:ext>
            </a:extLst>
          </p:cNvPr>
          <p:cNvCxnSpPr>
            <a:cxnSpLocks/>
          </p:cNvCxnSpPr>
          <p:nvPr/>
        </p:nvCxnSpPr>
        <p:spPr>
          <a:xfrm flipH="1">
            <a:off x="9436434" y="2772218"/>
            <a:ext cx="574341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03FE8DA-A48D-B99B-965E-86D26997C6A6}"/>
              </a:ext>
            </a:extLst>
          </p:cNvPr>
          <p:cNvCxnSpPr>
            <a:cxnSpLocks/>
          </p:cNvCxnSpPr>
          <p:nvPr/>
        </p:nvCxnSpPr>
        <p:spPr>
          <a:xfrm>
            <a:off x="10010775" y="2772218"/>
            <a:ext cx="0" cy="1099364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C880870-A16A-CC54-E0A1-6048DEC332A9}"/>
              </a:ext>
            </a:extLst>
          </p:cNvPr>
          <p:cNvSpPr/>
          <p:nvPr/>
        </p:nvSpPr>
        <p:spPr>
          <a:xfrm>
            <a:off x="9944100" y="3804908"/>
            <a:ext cx="133350" cy="133350"/>
          </a:xfrm>
          <a:prstGeom prst="ellipse">
            <a:avLst/>
          </a:prstGeom>
          <a:solidFill>
            <a:srgbClr val="006039"/>
          </a:solidFill>
          <a:ln>
            <a:solidFill>
              <a:srgbClr val="008E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2073731-DBA6-14F7-081C-72476AE72A31}"/>
              </a:ext>
            </a:extLst>
          </p:cNvPr>
          <p:cNvSpPr/>
          <p:nvPr/>
        </p:nvSpPr>
        <p:spPr>
          <a:xfrm>
            <a:off x="6825178" y="5139806"/>
            <a:ext cx="133350" cy="133350"/>
          </a:xfrm>
          <a:prstGeom prst="ellipse">
            <a:avLst/>
          </a:prstGeom>
          <a:solidFill>
            <a:srgbClr val="008E54"/>
          </a:solidFill>
          <a:ln>
            <a:solidFill>
              <a:srgbClr val="008E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C604AC9F-742C-1635-5EA6-FB2FBA226374}"/>
              </a:ext>
            </a:extLst>
          </p:cNvPr>
          <p:cNvGrpSpPr/>
          <p:nvPr/>
        </p:nvGrpSpPr>
        <p:grpSpPr>
          <a:xfrm>
            <a:off x="737175" y="2362644"/>
            <a:ext cx="3940440" cy="2285998"/>
            <a:chOff x="737175" y="2362644"/>
            <a:chExt cx="3940440" cy="2285998"/>
          </a:xfrm>
        </p:grpSpPr>
        <p:sp>
          <p:nvSpPr>
            <p:cNvPr id="12" name="평행 사변형 11">
              <a:extLst>
                <a:ext uri="{FF2B5EF4-FFF2-40B4-BE49-F238E27FC236}">
                  <a16:creationId xmlns="" xmlns:a16="http://schemas.microsoft.com/office/drawing/2014/main" id="{8673144D-C34C-62A9-9CF8-EF29291D151E}"/>
                </a:ext>
              </a:extLst>
            </p:cNvPr>
            <p:cNvSpPr/>
            <p:nvPr/>
          </p:nvSpPr>
          <p:spPr>
            <a:xfrm>
              <a:off x="791730" y="2362644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Width 100%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이미지가 연속 배치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되어 답답함을 주며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비율을 줄일 시 </a:t>
              </a:r>
              <a:r>
                <a:rPr lang="en-US" altLang="ko-KR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ci 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이미지 사이즈만 브라우저를 기준으로 삼습니다</a:t>
              </a:r>
              <a:r>
                <a:rPr lang="en-US" altLang="ko-KR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="" xmlns:a16="http://schemas.microsoft.com/office/drawing/2014/main" id="{AC886E49-229E-90DD-CF86-3E3A7397440C}"/>
                </a:ext>
              </a:extLst>
            </p:cNvPr>
            <p:cNvSpPr/>
            <p:nvPr/>
          </p:nvSpPr>
          <p:spPr>
            <a:xfrm>
              <a:off x="737175" y="3829495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큰 이미지는 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섹션을 나누어 떨어트려 배치하고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en-US" altLang="ko-KR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min-width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주어 다른 섹션과 동일하게 줄어들도록 합니다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0" name="화살표: 갈매기형 수장 29">
              <a:extLst>
                <a:ext uri="{FF2B5EF4-FFF2-40B4-BE49-F238E27FC236}">
                  <a16:creationId xmlns="" xmlns:a16="http://schemas.microsoft.com/office/drawing/2014/main" id="{004FF9AA-5FE9-7604-5C84-B3AB1BC0F604}"/>
                </a:ext>
              </a:extLst>
            </p:cNvPr>
            <p:cNvSpPr/>
            <p:nvPr/>
          </p:nvSpPr>
          <p:spPr>
            <a:xfrm rot="5400000">
              <a:off x="2602687" y="332335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화살표: 갈매기형 수장 30">
              <a:extLst>
                <a:ext uri="{FF2B5EF4-FFF2-40B4-BE49-F238E27FC236}">
                  <a16:creationId xmlns="" xmlns:a16="http://schemas.microsoft.com/office/drawing/2014/main" id="{08A4C70B-AB27-359C-4E9B-E59E287AE0E0}"/>
                </a:ext>
              </a:extLst>
            </p:cNvPr>
            <p:cNvSpPr/>
            <p:nvPr/>
          </p:nvSpPr>
          <p:spPr>
            <a:xfrm rot="5400000">
              <a:off x="2596534" y="344301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3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9139CB17-B637-80A4-5A30-C45E4CC6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271" y="802432"/>
            <a:ext cx="4025930" cy="36576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2ADF7580-5321-47D4-D1F2-20EF5D3874E7}"/>
              </a:ext>
            </a:extLst>
          </p:cNvPr>
          <p:cNvSpPr/>
          <p:nvPr/>
        </p:nvSpPr>
        <p:spPr>
          <a:xfrm>
            <a:off x="7316029" y="756082"/>
            <a:ext cx="4138796" cy="370395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15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3190587" cy="920292"/>
            <a:chOff x="351847" y="109835"/>
            <a:chExt cx="3190587" cy="9202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213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자사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홈페이지 단점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-2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21DFDE3-52A3-3217-5852-48011F83C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869" y="3364657"/>
            <a:ext cx="5352854" cy="2400505"/>
          </a:xfrm>
          <a:prstGeom prst="rect">
            <a:avLst/>
          </a:prstGeom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F347FDBA-71FA-8202-7B68-50F58FAE65FF}"/>
              </a:ext>
            </a:extLst>
          </p:cNvPr>
          <p:cNvCxnSpPr>
            <a:cxnSpLocks/>
          </p:cNvCxnSpPr>
          <p:nvPr/>
        </p:nvCxnSpPr>
        <p:spPr>
          <a:xfrm>
            <a:off x="2705877" y="4460032"/>
            <a:ext cx="2313993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41FF8D39-0CEA-CB17-AF0D-DDB7FD518CA2}"/>
              </a:ext>
            </a:extLst>
          </p:cNvPr>
          <p:cNvCxnSpPr>
            <a:cxnSpLocks/>
          </p:cNvCxnSpPr>
          <p:nvPr/>
        </p:nvCxnSpPr>
        <p:spPr>
          <a:xfrm>
            <a:off x="2705877" y="3838573"/>
            <a:ext cx="0" cy="621459"/>
          </a:xfrm>
          <a:prstGeom prst="line">
            <a:avLst/>
          </a:prstGeom>
          <a:ln w="19050">
            <a:solidFill>
              <a:srgbClr val="00603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387543F-7F21-B6CF-0AC3-8BA7E56FC956}"/>
              </a:ext>
            </a:extLst>
          </p:cNvPr>
          <p:cNvSpPr/>
          <p:nvPr/>
        </p:nvSpPr>
        <p:spPr>
          <a:xfrm>
            <a:off x="7925676" y="2257425"/>
            <a:ext cx="2965120" cy="971550"/>
          </a:xfrm>
          <a:prstGeom prst="rect">
            <a:avLst/>
          </a:prstGeom>
          <a:noFill/>
          <a:ln w="19050">
            <a:solidFill>
              <a:srgbClr val="008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6E86F8E3-8F0C-1A4D-530A-E7B1105D1271}"/>
              </a:ext>
            </a:extLst>
          </p:cNvPr>
          <p:cNvCxnSpPr>
            <a:cxnSpLocks/>
          </p:cNvCxnSpPr>
          <p:nvPr/>
        </p:nvCxnSpPr>
        <p:spPr>
          <a:xfrm>
            <a:off x="6699537" y="2809875"/>
            <a:ext cx="0" cy="554782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163357A3-F595-1D3F-6BB2-7FCBCBBFE1D1}"/>
              </a:ext>
            </a:extLst>
          </p:cNvPr>
          <p:cNvSpPr/>
          <p:nvPr/>
        </p:nvSpPr>
        <p:spPr>
          <a:xfrm>
            <a:off x="6632862" y="3307063"/>
            <a:ext cx="133350" cy="133350"/>
          </a:xfrm>
          <a:prstGeom prst="ellipse">
            <a:avLst/>
          </a:prstGeom>
          <a:solidFill>
            <a:srgbClr val="006039"/>
          </a:solidFill>
          <a:ln>
            <a:solidFill>
              <a:srgbClr val="008E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BE59A072-3186-3887-70DA-2B48943B5B39}"/>
              </a:ext>
            </a:extLst>
          </p:cNvPr>
          <p:cNvCxnSpPr>
            <a:cxnSpLocks/>
          </p:cNvCxnSpPr>
          <p:nvPr/>
        </p:nvCxnSpPr>
        <p:spPr>
          <a:xfrm flipH="1">
            <a:off x="6680487" y="2800793"/>
            <a:ext cx="1222677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9A885DB4-50D3-91A7-C381-9766E9D38397}"/>
              </a:ext>
            </a:extLst>
          </p:cNvPr>
          <p:cNvSpPr/>
          <p:nvPr/>
        </p:nvSpPr>
        <p:spPr>
          <a:xfrm>
            <a:off x="4947929" y="4393357"/>
            <a:ext cx="133350" cy="133350"/>
          </a:xfrm>
          <a:prstGeom prst="ellipse">
            <a:avLst/>
          </a:prstGeom>
          <a:solidFill>
            <a:srgbClr val="008E54"/>
          </a:solidFill>
          <a:ln>
            <a:solidFill>
              <a:srgbClr val="008E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A694F423-9FFA-9D88-4978-01882A6C9831}"/>
              </a:ext>
            </a:extLst>
          </p:cNvPr>
          <p:cNvGrpSpPr/>
          <p:nvPr/>
        </p:nvGrpSpPr>
        <p:grpSpPr>
          <a:xfrm>
            <a:off x="737175" y="2362644"/>
            <a:ext cx="3940440" cy="2285998"/>
            <a:chOff x="737175" y="2362644"/>
            <a:chExt cx="3940440" cy="2285998"/>
          </a:xfrm>
        </p:grpSpPr>
        <p:sp>
          <p:nvSpPr>
            <p:cNvPr id="28" name="평행 사변형 27">
              <a:extLst>
                <a:ext uri="{FF2B5EF4-FFF2-40B4-BE49-F238E27FC236}">
                  <a16:creationId xmlns="" xmlns:a16="http://schemas.microsoft.com/office/drawing/2014/main" id="{D1732347-95A0-EB91-CD30-50B98AB25602}"/>
                </a:ext>
              </a:extLst>
            </p:cNvPr>
            <p:cNvSpPr/>
            <p:nvPr/>
          </p:nvSpPr>
          <p:spPr>
            <a:xfrm>
              <a:off x="791730" y="2362644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마우스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호버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시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아티클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전체가 올라가는 것이 아니라 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박스 안에서 </a:t>
              </a:r>
              <a:r>
                <a:rPr lang="en-US" altLang="ko-KR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overflow hidden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되어 이미지가 잘린 느낌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 줍니다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="" xmlns:a16="http://schemas.microsoft.com/office/drawing/2014/main" id="{1E7DCB3F-8A70-3730-443D-50C5C2FDDA71}"/>
                </a:ext>
              </a:extLst>
            </p:cNvPr>
            <p:cNvSpPr/>
            <p:nvPr/>
          </p:nvSpPr>
          <p:spPr>
            <a:xfrm>
              <a:off x="737175" y="3829495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아티클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전체가 위로 움직이도록 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box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전체에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호버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효과를 줍니다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0" name="화살표: 갈매기형 수장 29">
              <a:extLst>
                <a:ext uri="{FF2B5EF4-FFF2-40B4-BE49-F238E27FC236}">
                  <a16:creationId xmlns="" xmlns:a16="http://schemas.microsoft.com/office/drawing/2014/main" id="{EAD9594A-9125-FA35-7614-12DA86CA3814}"/>
                </a:ext>
              </a:extLst>
            </p:cNvPr>
            <p:cNvSpPr/>
            <p:nvPr/>
          </p:nvSpPr>
          <p:spPr>
            <a:xfrm rot="5400000">
              <a:off x="2602687" y="332335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화살표: 갈매기형 수장 30">
              <a:extLst>
                <a:ext uri="{FF2B5EF4-FFF2-40B4-BE49-F238E27FC236}">
                  <a16:creationId xmlns="" xmlns:a16="http://schemas.microsoft.com/office/drawing/2014/main" id="{E8B09811-40F4-4395-9793-5F223D4C8C59}"/>
                </a:ext>
              </a:extLst>
            </p:cNvPr>
            <p:cNvSpPr/>
            <p:nvPr/>
          </p:nvSpPr>
          <p:spPr>
            <a:xfrm rot="5400000">
              <a:off x="2596534" y="344301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14EE7ED7-A3B0-98D0-8504-FB148A8FF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271" y="802432"/>
            <a:ext cx="4025930" cy="36576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C9314B1E-EC9E-0A5D-1C0F-108B2AA48370}"/>
              </a:ext>
            </a:extLst>
          </p:cNvPr>
          <p:cNvSpPr/>
          <p:nvPr/>
        </p:nvSpPr>
        <p:spPr>
          <a:xfrm>
            <a:off x="7316029" y="756082"/>
            <a:ext cx="4138796" cy="370395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16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1AB4DC66-36C5-B572-114E-859FEBA53D7E}"/>
              </a:ext>
            </a:extLst>
          </p:cNvPr>
          <p:cNvGrpSpPr/>
          <p:nvPr/>
        </p:nvGrpSpPr>
        <p:grpSpPr>
          <a:xfrm>
            <a:off x="351847" y="109835"/>
            <a:ext cx="3190587" cy="920292"/>
            <a:chOff x="351847" y="109835"/>
            <a:chExt cx="3190587" cy="9202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E88EB85D-5B61-9F97-AA71-CA8A640656AF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C6F31BEC-3639-CB2C-0DA8-5E856FFC5A7A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E5E9B32-EA82-ECB7-8CF3-4E49A49C87E0}"/>
                </a:ext>
              </a:extLst>
            </p:cNvPr>
            <p:cNvSpPr txBox="1"/>
            <p:nvPr/>
          </p:nvSpPr>
          <p:spPr>
            <a:xfrm>
              <a:off x="1403707" y="660795"/>
              <a:ext cx="213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자사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홈페이지 단점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-3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17BF1CEE-ED0A-AA64-0EDF-05A9B8669A8A}"/>
              </a:ext>
            </a:extLst>
          </p:cNvPr>
          <p:cNvCxnSpPr>
            <a:cxnSpLocks/>
          </p:cNvCxnSpPr>
          <p:nvPr/>
        </p:nvCxnSpPr>
        <p:spPr>
          <a:xfrm>
            <a:off x="2705877" y="4460032"/>
            <a:ext cx="2518341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099BF541-7DAC-3B96-7E18-D252F3B56278}"/>
              </a:ext>
            </a:extLst>
          </p:cNvPr>
          <p:cNvCxnSpPr>
            <a:cxnSpLocks/>
          </p:cNvCxnSpPr>
          <p:nvPr/>
        </p:nvCxnSpPr>
        <p:spPr>
          <a:xfrm>
            <a:off x="2705877" y="3838573"/>
            <a:ext cx="0" cy="621459"/>
          </a:xfrm>
          <a:prstGeom prst="line">
            <a:avLst/>
          </a:prstGeom>
          <a:ln w="19050">
            <a:solidFill>
              <a:srgbClr val="00603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5BCB4065-D5E0-0F78-30A6-0DA3FDF3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218" y="3035845"/>
            <a:ext cx="4553585" cy="28483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6E6908C-9E2D-D328-5C60-6BF8BDA2E278}"/>
              </a:ext>
            </a:extLst>
          </p:cNvPr>
          <p:cNvSpPr/>
          <p:nvPr/>
        </p:nvSpPr>
        <p:spPr>
          <a:xfrm>
            <a:off x="8296275" y="1190625"/>
            <a:ext cx="2238375" cy="733425"/>
          </a:xfrm>
          <a:prstGeom prst="rect">
            <a:avLst/>
          </a:prstGeom>
          <a:noFill/>
          <a:ln w="19050">
            <a:solidFill>
              <a:srgbClr val="008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E8ADD629-A86A-F679-4D59-6DF448E66C8D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 flipH="1">
            <a:off x="7501011" y="1924050"/>
            <a:ext cx="1914452" cy="1111795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33C0F801-50CB-DE58-3F45-68A06C124A06}"/>
              </a:ext>
            </a:extLst>
          </p:cNvPr>
          <p:cNvSpPr/>
          <p:nvPr/>
        </p:nvSpPr>
        <p:spPr>
          <a:xfrm>
            <a:off x="7391401" y="2990850"/>
            <a:ext cx="133350" cy="133350"/>
          </a:xfrm>
          <a:prstGeom prst="ellipse">
            <a:avLst/>
          </a:prstGeom>
          <a:solidFill>
            <a:srgbClr val="008E54"/>
          </a:solidFill>
          <a:ln>
            <a:solidFill>
              <a:srgbClr val="008E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9F7F9580-A119-67F3-893E-04F69EE4A9AC}"/>
              </a:ext>
            </a:extLst>
          </p:cNvPr>
          <p:cNvSpPr/>
          <p:nvPr/>
        </p:nvSpPr>
        <p:spPr>
          <a:xfrm>
            <a:off x="5157543" y="4393356"/>
            <a:ext cx="133350" cy="133350"/>
          </a:xfrm>
          <a:prstGeom prst="ellipse">
            <a:avLst/>
          </a:prstGeom>
          <a:solidFill>
            <a:srgbClr val="008E54"/>
          </a:solidFill>
          <a:ln>
            <a:solidFill>
              <a:srgbClr val="008E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0DA8298D-74A4-3DA4-FADA-B42439FB5549}"/>
              </a:ext>
            </a:extLst>
          </p:cNvPr>
          <p:cNvGrpSpPr/>
          <p:nvPr/>
        </p:nvGrpSpPr>
        <p:grpSpPr>
          <a:xfrm>
            <a:off x="737175" y="2362644"/>
            <a:ext cx="3940440" cy="2285998"/>
            <a:chOff x="737175" y="2362644"/>
            <a:chExt cx="3940440" cy="2285998"/>
          </a:xfrm>
        </p:grpSpPr>
        <p:sp>
          <p:nvSpPr>
            <p:cNvPr id="31" name="평행 사변형 30">
              <a:extLst>
                <a:ext uri="{FF2B5EF4-FFF2-40B4-BE49-F238E27FC236}">
                  <a16:creationId xmlns="" xmlns:a16="http://schemas.microsoft.com/office/drawing/2014/main" id="{7B8B118F-087C-CD4A-FF89-CB098B6AE95E}"/>
                </a:ext>
              </a:extLst>
            </p:cNvPr>
            <p:cNvSpPr/>
            <p:nvPr/>
          </p:nvSpPr>
          <p:spPr>
            <a:xfrm>
              <a:off x="791730" y="2362644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퀵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메뉴 </a:t>
              </a:r>
              <a:r>
                <a:rPr lang="ko-KR" altLang="en-US" sz="1400" dirty="0" err="1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호버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시 끊김 현상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 있으며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en-US" altLang="ko-KR" sz="1400" dirty="0" err="1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borde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와 </a:t>
              </a:r>
              <a:r>
                <a:rPr lang="en-US" altLang="ko-KR" sz="1400" dirty="0" err="1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bg</a:t>
              </a:r>
              <a:r>
                <a:rPr lang="en-US" altLang="ko-KR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컬러가 유사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하여 구분이 어렵습니다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="" xmlns:a16="http://schemas.microsoft.com/office/drawing/2014/main" id="{503B954A-1921-7CAD-E0E4-2CC7AC2DED25}"/>
                </a:ext>
              </a:extLst>
            </p:cNvPr>
            <p:cNvSpPr/>
            <p:nvPr/>
          </p:nvSpPr>
          <p:spPr>
            <a:xfrm>
              <a:off x="737175" y="3829495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효버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효과가 부드럽게 적용되도록 수정합니다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화살표: 갈매기형 수장 32">
              <a:extLst>
                <a:ext uri="{FF2B5EF4-FFF2-40B4-BE49-F238E27FC236}">
                  <a16:creationId xmlns="" xmlns:a16="http://schemas.microsoft.com/office/drawing/2014/main" id="{E52B5599-AF4C-27A6-ECFB-9EA7B9CB0853}"/>
                </a:ext>
              </a:extLst>
            </p:cNvPr>
            <p:cNvSpPr/>
            <p:nvPr/>
          </p:nvSpPr>
          <p:spPr>
            <a:xfrm rot="5400000">
              <a:off x="2602687" y="332335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갈매기형 수장 33">
              <a:extLst>
                <a:ext uri="{FF2B5EF4-FFF2-40B4-BE49-F238E27FC236}">
                  <a16:creationId xmlns="" xmlns:a16="http://schemas.microsoft.com/office/drawing/2014/main" id="{054BC12A-677F-F9F4-6F9B-05C78386C913}"/>
                </a:ext>
              </a:extLst>
            </p:cNvPr>
            <p:cNvSpPr/>
            <p:nvPr/>
          </p:nvSpPr>
          <p:spPr>
            <a:xfrm rot="5400000">
              <a:off x="2596534" y="344301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04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래픽 29">
            <a:extLst>
              <a:ext uri="{FF2B5EF4-FFF2-40B4-BE49-F238E27FC236}">
                <a16:creationId xmlns="" xmlns:a16="http://schemas.microsoft.com/office/drawing/2014/main" id="{6D19BBA1-2BE8-5BC2-8FFF-106510876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525" y="1524000"/>
            <a:ext cx="3790950" cy="3810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17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675A6F38-C1B2-A60B-DDAB-60EF870E33D0}"/>
              </a:ext>
            </a:extLst>
          </p:cNvPr>
          <p:cNvGrpSpPr/>
          <p:nvPr/>
        </p:nvGrpSpPr>
        <p:grpSpPr>
          <a:xfrm>
            <a:off x="351847" y="109835"/>
            <a:ext cx="2362283" cy="920292"/>
            <a:chOff x="351847" y="109835"/>
            <a:chExt cx="2362283" cy="9202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3480450C-1B3D-5960-A4E3-3D20977B21B8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D2E50B36-92CA-EB66-E523-6B534CDA2253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2CAF2485-53F4-8658-9E98-E67AD2D013D7}"/>
                </a:ext>
              </a:extLst>
            </p:cNvPr>
            <p:cNvSpPr txBox="1"/>
            <p:nvPr/>
          </p:nvSpPr>
          <p:spPr>
            <a:xfrm>
              <a:off x="1403707" y="660795"/>
              <a:ext cx="1310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SWOT </a:t>
              </a:r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FD3B399-413A-C3F1-8C2B-CEDEB86B6C74}"/>
              </a:ext>
            </a:extLst>
          </p:cNvPr>
          <p:cNvSpPr txBox="1"/>
          <p:nvPr/>
        </p:nvSpPr>
        <p:spPr>
          <a:xfrm>
            <a:off x="4348065" y="1698172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D590E7A-7284-11B4-1667-32D9B3EC04B0}"/>
              </a:ext>
            </a:extLst>
          </p:cNvPr>
          <p:cNvSpPr txBox="1"/>
          <p:nvPr/>
        </p:nvSpPr>
        <p:spPr>
          <a:xfrm>
            <a:off x="7022843" y="1698171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FDC883A-D05F-1E7F-5BCC-6C0276728E90}"/>
              </a:ext>
            </a:extLst>
          </p:cNvPr>
          <p:cNvSpPr txBox="1"/>
          <p:nvPr/>
        </p:nvSpPr>
        <p:spPr>
          <a:xfrm>
            <a:off x="7022842" y="4491078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E71CF63-1A12-A825-B18B-654791412466}"/>
              </a:ext>
            </a:extLst>
          </p:cNvPr>
          <p:cNvSpPr txBox="1"/>
          <p:nvPr/>
        </p:nvSpPr>
        <p:spPr>
          <a:xfrm>
            <a:off x="4333674" y="4491078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59B633B-2D97-70E3-C441-95B32AFF77F6}"/>
              </a:ext>
            </a:extLst>
          </p:cNvPr>
          <p:cNvSpPr txBox="1"/>
          <p:nvPr/>
        </p:nvSpPr>
        <p:spPr>
          <a:xfrm>
            <a:off x="5483331" y="3167390"/>
            <a:ext cx="1225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SWOT</a:t>
            </a:r>
            <a:endParaRPr lang="ko-KR" altLang="en-US" sz="2800" dirty="0">
              <a:solidFill>
                <a:schemeClr val="bg1">
                  <a:lumMod val="6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7C081FD-FC62-6B72-448B-DE35E52EE230}"/>
              </a:ext>
            </a:extLst>
          </p:cNvPr>
          <p:cNvSpPr txBox="1"/>
          <p:nvPr/>
        </p:nvSpPr>
        <p:spPr>
          <a:xfrm>
            <a:off x="491215" y="1564489"/>
            <a:ext cx="176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</a:t>
            </a:r>
            <a:r>
              <a:rPr lang="en-US" altLang="ko-KR" sz="2000" b="0" i="0" dirty="0">
                <a:solidFill>
                  <a:srgbClr val="008E54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Strength</a:t>
            </a:r>
            <a:endParaRPr lang="ko-KR" altLang="en-US" sz="2000" dirty="0">
              <a:solidFill>
                <a:srgbClr val="008E5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721CC97-7ED0-4418-1D2F-EDCA1504AB84}"/>
              </a:ext>
            </a:extLst>
          </p:cNvPr>
          <p:cNvSpPr txBox="1"/>
          <p:nvPr/>
        </p:nvSpPr>
        <p:spPr>
          <a:xfrm>
            <a:off x="9782951" y="1564489"/>
            <a:ext cx="1917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en-US" altLang="ko-KR" sz="2000" b="0" i="0" dirty="0">
                <a:solidFill>
                  <a:srgbClr val="008E54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Weakness</a:t>
            </a:r>
            <a:endParaRPr lang="ko-KR" altLang="en-US" sz="2000" dirty="0">
              <a:solidFill>
                <a:srgbClr val="008E5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45DA5AB-C7F4-514D-7928-740B81DF2B3B}"/>
              </a:ext>
            </a:extLst>
          </p:cNvPr>
          <p:cNvSpPr txBox="1"/>
          <p:nvPr/>
        </p:nvSpPr>
        <p:spPr>
          <a:xfrm>
            <a:off x="457200" y="4356362"/>
            <a:ext cx="147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2000" b="0" i="0" dirty="0">
                <a:solidFill>
                  <a:srgbClr val="008E54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Threat</a:t>
            </a:r>
            <a:endParaRPr lang="ko-KR" altLang="en-US" sz="2000" dirty="0">
              <a:solidFill>
                <a:srgbClr val="008E5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D68E9C0-0465-BA02-B6E6-8DBF202A9772}"/>
              </a:ext>
            </a:extLst>
          </p:cNvPr>
          <p:cNvSpPr txBox="1"/>
          <p:nvPr/>
        </p:nvSpPr>
        <p:spPr>
          <a:xfrm>
            <a:off x="9528393" y="4356362"/>
            <a:ext cx="2172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en-US" altLang="ko-KR" sz="2000" b="0" i="0" dirty="0">
                <a:solidFill>
                  <a:srgbClr val="008E54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Opportunity</a:t>
            </a:r>
            <a:endParaRPr lang="ko-KR" altLang="en-US" sz="2000" dirty="0">
              <a:solidFill>
                <a:srgbClr val="008E5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C709C51-C9F1-DC8B-4216-1FB0B7BD98DD}"/>
              </a:ext>
            </a:extLst>
          </p:cNvPr>
          <p:cNvSpPr txBox="1"/>
          <p:nvPr/>
        </p:nvSpPr>
        <p:spPr>
          <a:xfrm>
            <a:off x="491215" y="1974064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밀크티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시장이 안정되어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가맹점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창업 및</a:t>
            </a:r>
            <a:endParaRPr lang="en-US" altLang="ko-KR" sz="1400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탐색을 위한 꾸준한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유입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기대해 볼 수 있다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F9FCAC4-D556-4338-FCC8-0F47D090F360}"/>
              </a:ext>
            </a:extLst>
          </p:cNvPr>
          <p:cNvSpPr txBox="1"/>
          <p:nvPr/>
        </p:nvSpPr>
        <p:spPr>
          <a:xfrm>
            <a:off x="457200" y="4756472"/>
            <a:ext cx="3223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특이점이 없어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 브랜드들과 견주어 볼 만한</a:t>
            </a:r>
            <a:endParaRPr lang="en-US" altLang="ko-KR" sz="1400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경쟁력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다소 부족하다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1445E89-0888-255E-A20C-4C25F1D768E0}"/>
              </a:ext>
            </a:extLst>
          </p:cNvPr>
          <p:cNvSpPr txBox="1"/>
          <p:nvPr/>
        </p:nvSpPr>
        <p:spPr>
          <a:xfrm>
            <a:off x="8148540" y="1990558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거대한 이미지 위주의 배치와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정돈되지 않은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레이아웃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배열의 정돈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필요하다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2AAFBF1-89B6-6750-9BAD-758D39C685AF}"/>
              </a:ext>
            </a:extLst>
          </p:cNvPr>
          <p:cNvSpPr txBox="1"/>
          <p:nvPr/>
        </p:nvSpPr>
        <p:spPr>
          <a:xfrm>
            <a:off x="8521645" y="4783465"/>
            <a:ext cx="31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 앱의 대중화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손쉬운 주문이 가능하여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소비자 수의 증가를 기대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 볼 수 있다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58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래픽 88">
            <a:extLst>
              <a:ext uri="{FF2B5EF4-FFF2-40B4-BE49-F238E27FC236}">
                <a16:creationId xmlns="" xmlns:a16="http://schemas.microsoft.com/office/drawing/2014/main" id="{30CA76F9-D85C-63BD-4473-D6E12CE5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325" y="2871680"/>
            <a:ext cx="2892177" cy="2779312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18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1404CCFD-F75A-E0FB-5DC1-CF0362E5D676}"/>
              </a:ext>
            </a:extLst>
          </p:cNvPr>
          <p:cNvGrpSpPr/>
          <p:nvPr/>
        </p:nvGrpSpPr>
        <p:grpSpPr>
          <a:xfrm>
            <a:off x="351847" y="109835"/>
            <a:ext cx="2942121" cy="920292"/>
            <a:chOff x="351847" y="109835"/>
            <a:chExt cx="2942121" cy="920292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29E38CE7-0665-A3A0-4288-6D643A00DF1B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A451D9A0-D942-9128-344D-4437AB85A0F7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DD1B9C2-3636-9C63-9331-D9E586E029BA}"/>
                </a:ext>
              </a:extLst>
            </p:cNvPr>
            <p:cNvSpPr txBox="1"/>
            <p:nvPr/>
          </p:nvSpPr>
          <p:spPr>
            <a:xfrm>
              <a:off x="1403707" y="660795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타사 홈페이지 분석</a:t>
              </a:r>
              <a:endParaRPr lang="en-US" altLang="ko-KR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BD9FA45-1915-30D4-E8A3-2A4CA72C9448}"/>
              </a:ext>
            </a:extLst>
          </p:cNvPr>
          <p:cNvSpPr txBox="1"/>
          <p:nvPr/>
        </p:nvSpPr>
        <p:spPr>
          <a:xfrm>
            <a:off x="3184882" y="691572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영동군 문화관광 홈페이지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1DCCFC79-962E-EEE3-CC22-E405E0DC7C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3" y="1325168"/>
            <a:ext cx="2772224" cy="4325824"/>
          </a:xfrm>
          <a:prstGeom prst="rect">
            <a:avLst/>
          </a:prstGeom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B9C58A40-AA4E-3179-AD9B-8BF97F994D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76" y="3067756"/>
            <a:ext cx="2425198" cy="3324542"/>
          </a:xfrm>
          <a:prstGeom prst="rect">
            <a:avLst/>
          </a:prstGeom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</p:pic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DBF18495-411A-43B0-D6B5-C019470D44AC}"/>
              </a:ext>
            </a:extLst>
          </p:cNvPr>
          <p:cNvGrpSpPr/>
          <p:nvPr/>
        </p:nvGrpSpPr>
        <p:grpSpPr>
          <a:xfrm>
            <a:off x="4695932" y="1171178"/>
            <a:ext cx="1284760" cy="962025"/>
            <a:chOff x="5257011" y="4544906"/>
            <a:chExt cx="1284760" cy="962025"/>
          </a:xfrm>
        </p:grpSpPr>
        <p:pic>
          <p:nvPicPr>
            <p:cNvPr id="69" name="그래픽 68">
              <a:extLst>
                <a:ext uri="{FF2B5EF4-FFF2-40B4-BE49-F238E27FC236}">
                  <a16:creationId xmlns="" xmlns:a16="http://schemas.microsoft.com/office/drawing/2014/main" id="{93957F9F-5F67-6254-A0A2-AD0DACF13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57011" y="4544906"/>
              <a:ext cx="962025" cy="962025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A8414B07-EF85-2B30-2DB6-F257BD8BA314}"/>
                </a:ext>
              </a:extLst>
            </p:cNvPr>
            <p:cNvSpPr txBox="1"/>
            <p:nvPr/>
          </p:nvSpPr>
          <p:spPr>
            <a:xfrm>
              <a:off x="5729561" y="4774623"/>
              <a:ext cx="812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8E5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font</a:t>
              </a:r>
              <a:endParaRPr lang="ko-KR" altLang="en-US" sz="24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A37FA46C-F727-74FC-5F64-46C85E8F07E8}"/>
                </a:ext>
              </a:extLst>
            </p:cNvPr>
            <p:cNvSpPr/>
            <p:nvPr/>
          </p:nvSpPr>
          <p:spPr>
            <a:xfrm>
              <a:off x="5824771" y="5221761"/>
              <a:ext cx="630253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91A7818B-3230-F6C9-93E3-6497A2A1BB9C}"/>
              </a:ext>
            </a:extLst>
          </p:cNvPr>
          <p:cNvSpPr txBox="1"/>
          <p:nvPr/>
        </p:nvSpPr>
        <p:spPr>
          <a:xfrm>
            <a:off x="4695932" y="2761614"/>
            <a:ext cx="29258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0" i="0" dirty="0" err="1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맑은고딕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en-US" altLang="ko-KR" sz="2000" dirty="0">
                <a:solidFill>
                  <a:srgbClr val="2021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b="0" i="0" dirty="0" err="1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Malgun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Gothic</a:t>
            </a:r>
          </a:p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-apple-system, Segoe UI</a:t>
            </a:r>
          </a:p>
          <a:p>
            <a:r>
              <a:rPr lang="en-US" altLang="ko-KR" sz="1600" b="0" i="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Roboto, Helvetica</a:t>
            </a:r>
          </a:p>
          <a:p>
            <a:r>
              <a:rPr lang="en-US" altLang="ko-KR" sz="1600" b="0" i="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Neue Arial, sans-serif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605942A9-7AAE-9C03-78BC-556E83987CCC}"/>
              </a:ext>
            </a:extLst>
          </p:cNvPr>
          <p:cNvSpPr txBox="1"/>
          <p:nvPr/>
        </p:nvSpPr>
        <p:spPr>
          <a:xfrm>
            <a:off x="4690304" y="4046410"/>
            <a:ext cx="3471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38px</a:t>
            </a:r>
            <a:r>
              <a:rPr lang="en-US" altLang="ko-KR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22px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20px 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19px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BEFD15FD-35C0-1980-AF5F-53DE42099679}"/>
              </a:ext>
            </a:extLst>
          </p:cNvPr>
          <p:cNvGrpSpPr/>
          <p:nvPr/>
        </p:nvGrpSpPr>
        <p:grpSpPr>
          <a:xfrm>
            <a:off x="8751141" y="1252329"/>
            <a:ext cx="1423900" cy="962025"/>
            <a:chOff x="5257011" y="2015275"/>
            <a:chExt cx="1423900" cy="962025"/>
          </a:xfrm>
        </p:grpSpPr>
        <p:pic>
          <p:nvPicPr>
            <p:cNvPr id="75" name="그래픽 74">
              <a:extLst>
                <a:ext uri="{FF2B5EF4-FFF2-40B4-BE49-F238E27FC236}">
                  <a16:creationId xmlns="" xmlns:a16="http://schemas.microsoft.com/office/drawing/2014/main" id="{D61BBD05-3746-8AAE-0B08-9C8EB930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57011" y="2015275"/>
              <a:ext cx="962025" cy="962025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F309C855-08FD-7D09-0F4F-AABC07DED2C0}"/>
                </a:ext>
              </a:extLst>
            </p:cNvPr>
            <p:cNvSpPr txBox="1"/>
            <p:nvPr/>
          </p:nvSpPr>
          <p:spPr>
            <a:xfrm>
              <a:off x="5738024" y="2244993"/>
              <a:ext cx="942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8E5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color</a:t>
              </a:r>
              <a:endParaRPr lang="ko-KR" altLang="en-US" sz="24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4B97D5DE-7CB0-4923-84DE-F2FDD018E554}"/>
                </a:ext>
              </a:extLst>
            </p:cNvPr>
            <p:cNvSpPr/>
            <p:nvPr/>
          </p:nvSpPr>
          <p:spPr>
            <a:xfrm>
              <a:off x="5846715" y="2714990"/>
              <a:ext cx="738986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CB8FC5A5-E729-76A5-CBF5-953C2C76DE65}"/>
              </a:ext>
            </a:extLst>
          </p:cNvPr>
          <p:cNvSpPr txBox="1"/>
          <p:nvPr/>
        </p:nvSpPr>
        <p:spPr>
          <a:xfrm>
            <a:off x="8888811" y="329178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#F4F4F4</a:t>
            </a:r>
            <a:endParaRPr lang="ko-KR" altLang="en-US" sz="1050" dirty="0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53E94422-41D0-9A04-C86F-977DC2F56F6B}"/>
              </a:ext>
            </a:extLst>
          </p:cNvPr>
          <p:cNvSpPr txBox="1"/>
          <p:nvPr/>
        </p:nvSpPr>
        <p:spPr>
          <a:xfrm>
            <a:off x="9786850" y="3290515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#D8DED5</a:t>
            </a:r>
            <a:endParaRPr lang="ko-KR" altLang="en-US" sz="1050" dirty="0"/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32E6FC87-3CA8-8F32-3212-C08678D39B9A}"/>
              </a:ext>
            </a:extLst>
          </p:cNvPr>
          <p:cNvSpPr txBox="1"/>
          <p:nvPr/>
        </p:nvSpPr>
        <p:spPr>
          <a:xfrm>
            <a:off x="10712358" y="3299501"/>
            <a:ext cx="7216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#E4E0D8</a:t>
            </a:r>
            <a:endParaRPr lang="ko-KR" altLang="en-US" sz="1050" dirty="0"/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64FC2ED6-ABCA-FFEB-D754-FEC8020032B7}"/>
              </a:ext>
            </a:extLst>
          </p:cNvPr>
          <p:cNvSpPr txBox="1"/>
          <p:nvPr/>
        </p:nvSpPr>
        <p:spPr>
          <a:xfrm>
            <a:off x="9784697" y="4206719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#D6D6D6</a:t>
            </a:r>
            <a:endParaRPr lang="ko-KR" altLang="en-US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D7AB374-7DEF-9C80-57FB-B81CA62379C3}"/>
              </a:ext>
            </a:extLst>
          </p:cNvPr>
          <p:cNvSpPr txBox="1"/>
          <p:nvPr/>
        </p:nvSpPr>
        <p:spPr>
          <a:xfrm>
            <a:off x="10691197" y="4209394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#B2ADA7</a:t>
            </a:r>
            <a:endParaRPr lang="ko-KR" altLang="en-US" sz="1050" dirty="0"/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B73F7F60-296E-DC12-6293-6C2ABF7E5820}"/>
              </a:ext>
            </a:extLst>
          </p:cNvPr>
          <p:cNvSpPr txBox="1"/>
          <p:nvPr/>
        </p:nvSpPr>
        <p:spPr>
          <a:xfrm>
            <a:off x="8916652" y="4972767"/>
            <a:ext cx="7024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#78736F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4B12AC95-4EBA-E433-4E17-FE52D7920558}"/>
              </a:ext>
            </a:extLst>
          </p:cNvPr>
          <p:cNvSpPr txBox="1"/>
          <p:nvPr/>
        </p:nvSpPr>
        <p:spPr>
          <a:xfrm>
            <a:off x="8916652" y="4209394"/>
            <a:ext cx="7024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#0B5F3F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4E7AF89A-D986-2F32-695F-0A34442D7362}"/>
              </a:ext>
            </a:extLst>
          </p:cNvPr>
          <p:cNvSpPr txBox="1"/>
          <p:nvPr/>
        </p:nvSpPr>
        <p:spPr>
          <a:xfrm>
            <a:off x="4690304" y="4754502"/>
            <a:ext cx="281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18px </a:t>
            </a:r>
            <a:r>
              <a:rPr lang="en-US" altLang="ko-KR" sz="1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17px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16px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15px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14px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44703" y="2812035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169414" y="2575102"/>
            <a:ext cx="1374886" cy="1481132"/>
            <a:chOff x="10169414" y="2565278"/>
            <a:chExt cx="1374886" cy="1481132"/>
          </a:xfrm>
        </p:grpSpPr>
        <p:cxnSp>
          <p:nvCxnSpPr>
            <p:cNvPr id="8" name="직선 연결선 7"/>
            <p:cNvCxnSpPr>
              <a:stCxn id="89" idx="0"/>
            </p:cNvCxnSpPr>
            <p:nvPr/>
          </p:nvCxnSpPr>
          <p:spPr>
            <a:xfrm flipV="1">
              <a:off x="10169414" y="2565279"/>
              <a:ext cx="3370" cy="306401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10172784" y="2565278"/>
              <a:ext cx="771441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V="1">
              <a:off x="10953834" y="2565279"/>
              <a:ext cx="0" cy="306401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953834" y="2760688"/>
              <a:ext cx="590466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1544300" y="2761614"/>
              <a:ext cx="0" cy="1284796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10558215" y="222231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SUB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8410575" y="4261336"/>
            <a:ext cx="1764466" cy="1663214"/>
            <a:chOff x="8410575" y="4261336"/>
            <a:chExt cx="1764466" cy="1663214"/>
          </a:xfrm>
        </p:grpSpPr>
        <p:cxnSp>
          <p:nvCxnSpPr>
            <p:cNvPr id="23" name="직선 연결선 22"/>
            <p:cNvCxnSpPr>
              <a:stCxn id="89" idx="1"/>
            </p:cNvCxnSpPr>
            <p:nvPr/>
          </p:nvCxnSpPr>
          <p:spPr>
            <a:xfrm flipH="1">
              <a:off x="8410575" y="4261336"/>
              <a:ext cx="312750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8410575" y="4261336"/>
              <a:ext cx="0" cy="1663214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8410575" y="5924550"/>
              <a:ext cx="1764466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0172784" y="4877407"/>
              <a:ext cx="0" cy="1047143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9277478" y="5650992"/>
              <a:ext cx="0" cy="273558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8916650" y="601296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FOINT</a:t>
            </a:r>
          </a:p>
        </p:txBody>
      </p:sp>
    </p:spTree>
    <p:extLst>
      <p:ext uri="{BB962C8B-B14F-4D97-AF65-F5344CB8AC3E}">
        <p14:creationId xmlns:p14="http://schemas.microsoft.com/office/powerpoint/2010/main" val="26136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63" y="1276350"/>
            <a:ext cx="2798887" cy="372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9314B1E-EC9E-0A5D-1C0F-108B2AA48370}"/>
              </a:ext>
            </a:extLst>
          </p:cNvPr>
          <p:cNvSpPr/>
          <p:nvPr/>
        </p:nvSpPr>
        <p:spPr>
          <a:xfrm>
            <a:off x="280817" y="1276350"/>
            <a:ext cx="4138796" cy="382905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19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1DBD3FD-8376-059E-A410-3B75E021642E}"/>
              </a:ext>
            </a:extLst>
          </p:cNvPr>
          <p:cNvGrpSpPr/>
          <p:nvPr/>
        </p:nvGrpSpPr>
        <p:grpSpPr>
          <a:xfrm>
            <a:off x="351847" y="109835"/>
            <a:ext cx="2942121" cy="920292"/>
            <a:chOff x="351847" y="109835"/>
            <a:chExt cx="2942121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A3C0B824-FEB2-E266-CD0F-6B0C1C5BB0A9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0AD5F80B-CD8A-D386-DA7D-4AB5958E6236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33DDC90-4DEE-A6B5-E2F7-9C2B8F07CE96}"/>
                </a:ext>
              </a:extLst>
            </p:cNvPr>
            <p:cNvSpPr txBox="1"/>
            <p:nvPr/>
          </p:nvSpPr>
          <p:spPr>
            <a:xfrm>
              <a:off x="1166463" y="660795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타사 홈페이지 장점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021C275-6B94-221D-6A2D-5599B79DE77F}"/>
              </a:ext>
            </a:extLst>
          </p:cNvPr>
          <p:cNvSpPr txBox="1"/>
          <p:nvPr/>
        </p:nvSpPr>
        <p:spPr>
          <a:xfrm>
            <a:off x="3184882" y="691572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영동군 문화관광 홈페이지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="" xmlns:a16="http://schemas.microsoft.com/office/drawing/2014/main" id="{9ABF9393-309F-B001-97A7-F2F24BEEE6D9}"/>
              </a:ext>
            </a:extLst>
          </p:cNvPr>
          <p:cNvSpPr/>
          <p:nvPr/>
        </p:nvSpPr>
        <p:spPr>
          <a:xfrm>
            <a:off x="7498168" y="3019426"/>
            <a:ext cx="3885885" cy="8191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39700" dir="6960000" algn="ctr" rotWithShape="0">
              <a:schemeClr val="bg1">
                <a:lumMod val="75000"/>
                <a:alpha val="6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</a:t>
            </a:r>
            <a:r>
              <a:rPr lang="ko-KR" altLang="en-US" sz="1400" dirty="0" err="1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인터렉션</a:t>
            </a:r>
            <a:r>
              <a:rPr lang="ko-KR" altLang="en-US" sz="1400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디자인과 </a:t>
            </a:r>
            <a:r>
              <a:rPr lang="ko-KR" altLang="en-US" sz="1400" dirty="0" err="1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인포</a:t>
            </a:r>
            <a:r>
              <a:rPr lang="ko-KR" altLang="en-US" sz="1400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그래픽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</a:t>
            </a:r>
            <a:r>
              <a:rPr lang="ko-KR" altLang="en-US" sz="1400" dirty="0" err="1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보는이로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하여금 즐거움을 자아냅니다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12A2E921-8B80-59CC-30ED-8BB11080C523}"/>
              </a:ext>
            </a:extLst>
          </p:cNvPr>
          <p:cNvCxnSpPr/>
          <p:nvPr/>
        </p:nvCxnSpPr>
        <p:spPr>
          <a:xfrm>
            <a:off x="6345445" y="5187820"/>
            <a:ext cx="1688212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2AB7325-331A-B1CC-1474-14CEF55B8A29}"/>
              </a:ext>
            </a:extLst>
          </p:cNvPr>
          <p:cNvCxnSpPr/>
          <p:nvPr/>
        </p:nvCxnSpPr>
        <p:spPr>
          <a:xfrm>
            <a:off x="8033657" y="3838573"/>
            <a:ext cx="0" cy="1349247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906" y="3683425"/>
            <a:ext cx="3779539" cy="2210406"/>
          </a:xfrm>
          <a:prstGeom prst="rect">
            <a:avLst/>
          </a:prstGeom>
          <a:noFill/>
          <a:ln>
            <a:noFill/>
          </a:ln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79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1C94865F-812E-36C2-A2F4-35833D57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11" y="17138"/>
            <a:ext cx="10972800" cy="6858000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="" xmlns:a16="http://schemas.microsoft.com/office/drawing/2014/main" id="{C1026837-F2AA-C0BE-74E9-47E731AF9F89}"/>
              </a:ext>
            </a:extLst>
          </p:cNvPr>
          <p:cNvCxnSpPr>
            <a:cxnSpLocks/>
          </p:cNvCxnSpPr>
          <p:nvPr/>
        </p:nvCxnSpPr>
        <p:spPr>
          <a:xfrm>
            <a:off x="3844401" y="1558304"/>
            <a:ext cx="306861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2</a:t>
            </a:fld>
            <a:endParaRPr lang="ko-KR" altLang="en-US" sz="9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1AF7B07-8D4C-4E05-7E59-A6448F1F7100}"/>
              </a:ext>
            </a:extLst>
          </p:cNvPr>
          <p:cNvSpPr txBox="1"/>
          <p:nvPr/>
        </p:nvSpPr>
        <p:spPr>
          <a:xfrm>
            <a:off x="3754548" y="1186187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INTRODUCE</a:t>
            </a:r>
            <a:endParaRPr lang="ko-KR" altLang="en-US" sz="2000" dirty="0">
              <a:solidFill>
                <a:srgbClr val="008E5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2EDCBB9-2353-E924-3ED6-706BC7A1A443}"/>
              </a:ext>
            </a:extLst>
          </p:cNvPr>
          <p:cNvSpPr txBox="1"/>
          <p:nvPr/>
        </p:nvSpPr>
        <p:spPr>
          <a:xfrm>
            <a:off x="3300550" y="2673761"/>
            <a:ext cx="2419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TARGET ANALYSIS</a:t>
            </a:r>
            <a:endParaRPr lang="ko-KR" altLang="en-US" sz="2000" dirty="0">
              <a:solidFill>
                <a:srgbClr val="008E5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0CD597B-D70F-12B6-F930-984DF7C968BA}"/>
              </a:ext>
            </a:extLst>
          </p:cNvPr>
          <p:cNvSpPr txBox="1"/>
          <p:nvPr/>
        </p:nvSpPr>
        <p:spPr>
          <a:xfrm>
            <a:off x="1295585" y="4014495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BENCH MARKING</a:t>
            </a:r>
            <a:endParaRPr lang="ko-KR" altLang="en-US" sz="2000" dirty="0">
              <a:solidFill>
                <a:srgbClr val="008E5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37415CE-F3C9-1EEA-CA72-358F82F989F0}"/>
              </a:ext>
            </a:extLst>
          </p:cNvPr>
          <p:cNvSpPr txBox="1"/>
          <p:nvPr/>
        </p:nvSpPr>
        <p:spPr>
          <a:xfrm>
            <a:off x="2897648" y="5456151"/>
            <a:ext cx="2641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RENEWAL CONCEPT</a:t>
            </a:r>
            <a:endParaRPr lang="ko-KR" altLang="en-US" sz="2000" dirty="0">
              <a:solidFill>
                <a:srgbClr val="008E5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3649518-34B6-9537-1328-7F60CE46532D}"/>
              </a:ext>
            </a:extLst>
          </p:cNvPr>
          <p:cNvSpPr txBox="1"/>
          <p:nvPr/>
        </p:nvSpPr>
        <p:spPr>
          <a:xfrm>
            <a:off x="3755130" y="1627411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84AB5B4-6671-E16F-1D67-BD411980331D}"/>
              </a:ext>
            </a:extLst>
          </p:cNvPr>
          <p:cNvSpPr txBox="1"/>
          <p:nvPr/>
        </p:nvSpPr>
        <p:spPr>
          <a:xfrm>
            <a:off x="4791828" y="1627411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요구사항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FDE9E21-6D4A-CE2E-B640-62FCEDEB0AFC}"/>
              </a:ext>
            </a:extLst>
          </p:cNvPr>
          <p:cNvSpPr txBox="1"/>
          <p:nvPr/>
        </p:nvSpPr>
        <p:spPr>
          <a:xfrm>
            <a:off x="5783642" y="162741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방문자 분석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349310C-1265-E040-F1E9-F9CBDF54A106}"/>
              </a:ext>
            </a:extLst>
          </p:cNvPr>
          <p:cNvSpPr txBox="1"/>
          <p:nvPr/>
        </p:nvSpPr>
        <p:spPr>
          <a:xfrm>
            <a:off x="3319058" y="3113912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 설정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1932616-7B2F-E5FE-BE55-DB3AAAFBF5FA}"/>
              </a:ext>
            </a:extLst>
          </p:cNvPr>
          <p:cNvSpPr txBox="1"/>
          <p:nvPr/>
        </p:nvSpPr>
        <p:spPr>
          <a:xfrm>
            <a:off x="4355756" y="3113912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페르소나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421238E-D202-97CF-BADA-CE93A59654A4}"/>
              </a:ext>
            </a:extLst>
          </p:cNvPr>
          <p:cNvSpPr txBox="1"/>
          <p:nvPr/>
        </p:nvSpPr>
        <p:spPr>
          <a:xfrm>
            <a:off x="1299891" y="4458205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자사 홈페이지 분석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FC4D5CCE-EF73-399A-967E-C7CB017CF575}"/>
              </a:ext>
            </a:extLst>
          </p:cNvPr>
          <p:cNvSpPr txBox="1"/>
          <p:nvPr/>
        </p:nvSpPr>
        <p:spPr>
          <a:xfrm>
            <a:off x="2722120" y="4458937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자사 홈페이지 장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C7788C26-C5CE-A5BC-CA34-397888C57D13}"/>
              </a:ext>
            </a:extLst>
          </p:cNvPr>
          <p:cNvSpPr txBox="1"/>
          <p:nvPr/>
        </p:nvSpPr>
        <p:spPr>
          <a:xfrm>
            <a:off x="2896525" y="5881330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방안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632238D-23D1-023C-8FED-63A6EFD6E836}"/>
              </a:ext>
            </a:extLst>
          </p:cNvPr>
          <p:cNvSpPr txBox="1"/>
          <p:nvPr/>
        </p:nvSpPr>
        <p:spPr>
          <a:xfrm>
            <a:off x="3933223" y="5881330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아이디어 스케치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30358DF-E5C6-89C9-ED4A-354A89430F3C}"/>
              </a:ext>
            </a:extLst>
          </p:cNvPr>
          <p:cNvSpPr txBox="1"/>
          <p:nvPr/>
        </p:nvSpPr>
        <p:spPr>
          <a:xfrm>
            <a:off x="5267883" y="588117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와이어 프레임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84189FC6-6404-1671-5A19-E9EAE9845CED}"/>
              </a:ext>
            </a:extLst>
          </p:cNvPr>
          <p:cNvSpPr txBox="1"/>
          <p:nvPr/>
        </p:nvSpPr>
        <p:spPr>
          <a:xfrm>
            <a:off x="5378872" y="4454854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타사 홈페이지 분석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1342957-034A-97E7-9267-87C509CCA58B}"/>
              </a:ext>
            </a:extLst>
          </p:cNvPr>
          <p:cNvSpPr txBox="1"/>
          <p:nvPr/>
        </p:nvSpPr>
        <p:spPr>
          <a:xfrm>
            <a:off x="6809217" y="4454853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타사 홈페이지 장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270A5023-A86F-A645-1635-C7A5CB938234}"/>
              </a:ext>
            </a:extLst>
          </p:cNvPr>
          <p:cNvSpPr txBox="1"/>
          <p:nvPr/>
        </p:nvSpPr>
        <p:spPr>
          <a:xfrm>
            <a:off x="4344725" y="4458205"/>
            <a:ext cx="929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SWOT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04B07690-58D7-AEB7-AB60-CBB6D9ED9D02}"/>
              </a:ext>
            </a:extLst>
          </p:cNvPr>
          <p:cNvSpPr txBox="1"/>
          <p:nvPr/>
        </p:nvSpPr>
        <p:spPr>
          <a:xfrm>
            <a:off x="6405857" y="5881169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 맵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A7350B4-BDB1-A33C-0932-1F40869BD046}"/>
              </a:ext>
            </a:extLst>
          </p:cNvPr>
          <p:cNvSpPr txBox="1"/>
          <p:nvPr/>
        </p:nvSpPr>
        <p:spPr>
          <a:xfrm>
            <a:off x="7219606" y="5881168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 보드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1847" y="419100"/>
            <a:ext cx="1998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3200" dirty="0">
              <a:solidFill>
                <a:srgbClr val="008E5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7200" y="333375"/>
            <a:ext cx="189301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6039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C4C2EAC8-2742-A849-1D5F-B20EDA1F8428}"/>
              </a:ext>
            </a:extLst>
          </p:cNvPr>
          <p:cNvSpPr/>
          <p:nvPr/>
        </p:nvSpPr>
        <p:spPr>
          <a:xfrm>
            <a:off x="6793056" y="1243337"/>
            <a:ext cx="633282" cy="633282"/>
          </a:xfrm>
          <a:prstGeom prst="ellipse">
            <a:avLst/>
          </a:prstGeom>
          <a:solidFill>
            <a:srgbClr val="D7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48AFA960-B949-E7D1-3A87-F9B5DEAF359B}"/>
              </a:ext>
            </a:extLst>
          </p:cNvPr>
          <p:cNvSpPr/>
          <p:nvPr/>
        </p:nvSpPr>
        <p:spPr>
          <a:xfrm>
            <a:off x="5796762" y="2740436"/>
            <a:ext cx="633282" cy="633282"/>
          </a:xfrm>
          <a:prstGeom prst="ellipse">
            <a:avLst/>
          </a:prstGeom>
          <a:solidFill>
            <a:srgbClr val="D7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3CE126B7-01C1-F31F-C4E8-4E59CD1025A3}"/>
              </a:ext>
            </a:extLst>
          </p:cNvPr>
          <p:cNvSpPr/>
          <p:nvPr/>
        </p:nvSpPr>
        <p:spPr>
          <a:xfrm>
            <a:off x="8494670" y="4090695"/>
            <a:ext cx="633282" cy="633282"/>
          </a:xfrm>
          <a:prstGeom prst="ellipse">
            <a:avLst/>
          </a:prstGeom>
          <a:solidFill>
            <a:srgbClr val="D7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192802CC-B663-B05C-C8FD-E39922C19A17}"/>
              </a:ext>
            </a:extLst>
          </p:cNvPr>
          <p:cNvSpPr/>
          <p:nvPr/>
        </p:nvSpPr>
        <p:spPr>
          <a:xfrm>
            <a:off x="8271057" y="5513301"/>
            <a:ext cx="633282" cy="633282"/>
          </a:xfrm>
          <a:prstGeom prst="ellipse">
            <a:avLst/>
          </a:prstGeom>
          <a:solidFill>
            <a:srgbClr val="D7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0300DB7-18A8-34E3-1328-7413D92B56EF}"/>
              </a:ext>
            </a:extLst>
          </p:cNvPr>
          <p:cNvSpPr txBox="1"/>
          <p:nvPr/>
        </p:nvSpPr>
        <p:spPr>
          <a:xfrm>
            <a:off x="6846417" y="139532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F5EE4FB-5EC0-FA45-660B-E2AFEF7052ED}"/>
              </a:ext>
            </a:extLst>
          </p:cNvPr>
          <p:cNvSpPr txBox="1"/>
          <p:nvPr/>
        </p:nvSpPr>
        <p:spPr>
          <a:xfrm>
            <a:off x="5839129" y="28724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F4DBE02-1FE8-FA04-2AA9-294E51637980}"/>
              </a:ext>
            </a:extLst>
          </p:cNvPr>
          <p:cNvSpPr txBox="1"/>
          <p:nvPr/>
        </p:nvSpPr>
        <p:spPr>
          <a:xfrm>
            <a:off x="8537037" y="4222670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B0E47FE3-6912-5E3C-495B-259B8DB18F70}"/>
              </a:ext>
            </a:extLst>
          </p:cNvPr>
          <p:cNvSpPr txBox="1"/>
          <p:nvPr/>
        </p:nvSpPr>
        <p:spPr>
          <a:xfrm>
            <a:off x="8335597" y="5667780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E9BC8D99-AF31-2AB9-0E62-8B3C623CCDCF}"/>
              </a:ext>
            </a:extLst>
          </p:cNvPr>
          <p:cNvCxnSpPr>
            <a:cxnSpLocks/>
          </p:cNvCxnSpPr>
          <p:nvPr/>
        </p:nvCxnSpPr>
        <p:spPr>
          <a:xfrm>
            <a:off x="3375198" y="3043848"/>
            <a:ext cx="24198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0BF61517-BE10-E858-E78B-B92A2F918AF2}"/>
              </a:ext>
            </a:extLst>
          </p:cNvPr>
          <p:cNvCxnSpPr>
            <a:cxnSpLocks/>
          </p:cNvCxnSpPr>
          <p:nvPr/>
        </p:nvCxnSpPr>
        <p:spPr>
          <a:xfrm>
            <a:off x="1380931" y="4395943"/>
            <a:ext cx="712261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39126591-33F1-A607-0176-DBDBD85303D5}"/>
              </a:ext>
            </a:extLst>
          </p:cNvPr>
          <p:cNvCxnSpPr>
            <a:cxnSpLocks/>
          </p:cNvCxnSpPr>
          <p:nvPr/>
        </p:nvCxnSpPr>
        <p:spPr>
          <a:xfrm>
            <a:off x="2985796" y="5828268"/>
            <a:ext cx="529187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2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12" y="1336646"/>
            <a:ext cx="4831179" cy="2037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9314B1E-EC9E-0A5D-1C0F-108B2AA48370}"/>
              </a:ext>
            </a:extLst>
          </p:cNvPr>
          <p:cNvSpPr/>
          <p:nvPr/>
        </p:nvSpPr>
        <p:spPr>
          <a:xfrm>
            <a:off x="893534" y="401387"/>
            <a:ext cx="5186533" cy="382905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20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FE96D24B-ED6B-2080-F9E2-F9CBB7F1D12A}"/>
              </a:ext>
            </a:extLst>
          </p:cNvPr>
          <p:cNvGrpSpPr/>
          <p:nvPr/>
        </p:nvGrpSpPr>
        <p:grpSpPr>
          <a:xfrm>
            <a:off x="351847" y="109835"/>
            <a:ext cx="2942121" cy="920292"/>
            <a:chOff x="351847" y="109835"/>
            <a:chExt cx="2942121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257B9D9E-7FD2-8D90-A0F1-73892AA2365E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B0FC11BE-E0D6-AAFC-4B51-38FF2B405492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5DA678E-B774-DF17-5810-E41754C0C9AF}"/>
                </a:ext>
              </a:extLst>
            </p:cNvPr>
            <p:cNvSpPr txBox="1"/>
            <p:nvPr/>
          </p:nvSpPr>
          <p:spPr>
            <a:xfrm>
              <a:off x="1166463" y="660795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타사 홈페이지 장점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-2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F68F72A-F6F2-1649-E304-A1B61EA2A969}"/>
              </a:ext>
            </a:extLst>
          </p:cNvPr>
          <p:cNvSpPr txBox="1"/>
          <p:nvPr/>
        </p:nvSpPr>
        <p:spPr>
          <a:xfrm>
            <a:off x="3184882" y="691572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영동군 문화관광 홈페이지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481" y="3613144"/>
            <a:ext cx="6587768" cy="2708549"/>
          </a:xfrm>
          <a:prstGeom prst="rect">
            <a:avLst/>
          </a:prstGeom>
          <a:noFill/>
          <a:ln>
            <a:noFill/>
          </a:ln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6E6908C-9E2D-D328-5C60-6BF8BDA2E278}"/>
              </a:ext>
            </a:extLst>
          </p:cNvPr>
          <p:cNvSpPr/>
          <p:nvPr/>
        </p:nvSpPr>
        <p:spPr>
          <a:xfrm>
            <a:off x="3459178" y="2221702"/>
            <a:ext cx="1119187" cy="733425"/>
          </a:xfrm>
          <a:prstGeom prst="rect">
            <a:avLst/>
          </a:prstGeom>
          <a:noFill/>
          <a:ln w="19050">
            <a:solidFill>
              <a:srgbClr val="008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E8ADD629-A86A-F679-4D59-6DF448E66C8D}"/>
              </a:ext>
            </a:extLst>
          </p:cNvPr>
          <p:cNvCxnSpPr>
            <a:cxnSpLocks/>
          </p:cNvCxnSpPr>
          <p:nvPr/>
        </p:nvCxnSpPr>
        <p:spPr>
          <a:xfrm>
            <a:off x="4141643" y="2936077"/>
            <a:ext cx="370047" cy="677067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33C0F801-50CB-DE58-3F45-68A06C124A06}"/>
              </a:ext>
            </a:extLst>
          </p:cNvPr>
          <p:cNvSpPr/>
          <p:nvPr/>
        </p:nvSpPr>
        <p:spPr>
          <a:xfrm>
            <a:off x="4445015" y="3546469"/>
            <a:ext cx="133350" cy="133350"/>
          </a:xfrm>
          <a:prstGeom prst="ellipse">
            <a:avLst/>
          </a:prstGeom>
          <a:solidFill>
            <a:srgbClr val="008E54"/>
          </a:solidFill>
          <a:ln>
            <a:solidFill>
              <a:srgbClr val="008E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12A2E921-8B80-59CC-30ED-8BB11080C523}"/>
              </a:ext>
            </a:extLst>
          </p:cNvPr>
          <p:cNvCxnSpPr/>
          <p:nvPr/>
        </p:nvCxnSpPr>
        <p:spPr>
          <a:xfrm>
            <a:off x="7872249" y="5187820"/>
            <a:ext cx="1119351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42AB7325-331A-B1CC-1474-14CEF55B8A29}"/>
              </a:ext>
            </a:extLst>
          </p:cNvPr>
          <p:cNvCxnSpPr/>
          <p:nvPr/>
        </p:nvCxnSpPr>
        <p:spPr>
          <a:xfrm>
            <a:off x="9008011" y="3838573"/>
            <a:ext cx="0" cy="1349247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평행 사변형 20">
            <a:extLst>
              <a:ext uri="{FF2B5EF4-FFF2-40B4-BE49-F238E27FC236}">
                <a16:creationId xmlns="" xmlns:a16="http://schemas.microsoft.com/office/drawing/2014/main" id="{9ABF9393-309F-B001-97A7-F2F24BEEE6D9}"/>
              </a:ext>
            </a:extLst>
          </p:cNvPr>
          <p:cNvSpPr/>
          <p:nvPr/>
        </p:nvSpPr>
        <p:spPr>
          <a:xfrm>
            <a:off x="7498168" y="3019426"/>
            <a:ext cx="3885885" cy="8191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39700" dir="6960000" algn="ctr" rotWithShape="0">
              <a:schemeClr val="bg1">
                <a:lumMod val="75000"/>
                <a:alpha val="6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비주얼의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퀵메뉴를</a:t>
            </a:r>
            <a:r>
              <a:rPr lang="ko-KR" altLang="en-US" sz="1400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연결된 메인 섹션으로 쉽고 빠르게 이동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있습니다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7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11" y="1371598"/>
            <a:ext cx="5981366" cy="257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9314B1E-EC9E-0A5D-1C0F-108B2AA48370}"/>
              </a:ext>
            </a:extLst>
          </p:cNvPr>
          <p:cNvSpPr/>
          <p:nvPr/>
        </p:nvSpPr>
        <p:spPr>
          <a:xfrm>
            <a:off x="986511" y="1169251"/>
            <a:ext cx="5981366" cy="2982662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21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F27B2870-69D3-B0CB-8C0D-EB8A988D30EF}"/>
              </a:ext>
            </a:extLst>
          </p:cNvPr>
          <p:cNvGrpSpPr/>
          <p:nvPr/>
        </p:nvGrpSpPr>
        <p:grpSpPr>
          <a:xfrm>
            <a:off x="351847" y="109835"/>
            <a:ext cx="2942121" cy="920292"/>
            <a:chOff x="351847" y="109835"/>
            <a:chExt cx="2942121" cy="920292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9BB387A2-FCD4-23B2-474F-7A905578B30D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9A5B908A-3903-68AE-5AA5-7AA97C565AA1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2FAF55D-B5AE-1798-2C82-9BD228CF6D88}"/>
                </a:ext>
              </a:extLst>
            </p:cNvPr>
            <p:cNvSpPr txBox="1"/>
            <p:nvPr/>
          </p:nvSpPr>
          <p:spPr>
            <a:xfrm>
              <a:off x="1166463" y="660795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타사 홈페이지 장점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3143ADA-5DD1-AD01-5CAB-E5D81A93F8F4}"/>
              </a:ext>
            </a:extLst>
          </p:cNvPr>
          <p:cNvSpPr txBox="1"/>
          <p:nvPr/>
        </p:nvSpPr>
        <p:spPr>
          <a:xfrm>
            <a:off x="3184882" y="691572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영동군 문화관광 홈페이지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12A2E921-8B80-59CC-30ED-8BB11080C523}"/>
              </a:ext>
            </a:extLst>
          </p:cNvPr>
          <p:cNvCxnSpPr/>
          <p:nvPr/>
        </p:nvCxnSpPr>
        <p:spPr>
          <a:xfrm>
            <a:off x="6967877" y="2177920"/>
            <a:ext cx="2040134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42AB7325-331A-B1CC-1474-14CEF55B8A29}"/>
              </a:ext>
            </a:extLst>
          </p:cNvPr>
          <p:cNvCxnSpPr/>
          <p:nvPr/>
        </p:nvCxnSpPr>
        <p:spPr>
          <a:xfrm>
            <a:off x="9008011" y="2181225"/>
            <a:ext cx="0" cy="838201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>
            <a:extLst>
              <a:ext uri="{FF2B5EF4-FFF2-40B4-BE49-F238E27FC236}">
                <a16:creationId xmlns="" xmlns:a16="http://schemas.microsoft.com/office/drawing/2014/main" id="{9ABF9393-309F-B001-97A7-F2F24BEEE6D9}"/>
              </a:ext>
            </a:extLst>
          </p:cNvPr>
          <p:cNvSpPr/>
          <p:nvPr/>
        </p:nvSpPr>
        <p:spPr>
          <a:xfrm>
            <a:off x="7498168" y="3019426"/>
            <a:ext cx="3885885" cy="819147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39700" dir="6960000" algn="ctr" rotWithShape="0">
              <a:schemeClr val="bg1">
                <a:lumMod val="75000"/>
                <a:alpha val="6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스크롤 시 섹션마다 </a:t>
            </a:r>
            <a:r>
              <a:rPr lang="ko-KR" altLang="en-US" sz="1400" dirty="0" err="1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퀵메뉴가</a:t>
            </a:r>
            <a:r>
              <a:rPr lang="ko-KR" altLang="en-US" sz="1400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반응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현재 보고 있는 카테고리를 알 수 있습니다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963" y="2247900"/>
            <a:ext cx="2520010" cy="4143375"/>
          </a:xfrm>
          <a:prstGeom prst="rect">
            <a:avLst/>
          </a:prstGeom>
          <a:noFill/>
          <a:ln>
            <a:noFill/>
          </a:ln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6E6908C-9E2D-D328-5C60-6BF8BDA2E278}"/>
              </a:ext>
            </a:extLst>
          </p:cNvPr>
          <p:cNvSpPr/>
          <p:nvPr/>
        </p:nvSpPr>
        <p:spPr>
          <a:xfrm>
            <a:off x="6134100" y="2040727"/>
            <a:ext cx="833777" cy="1512098"/>
          </a:xfrm>
          <a:prstGeom prst="rect">
            <a:avLst/>
          </a:prstGeom>
          <a:noFill/>
          <a:ln w="19050">
            <a:solidFill>
              <a:srgbClr val="008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8ADD629-A86A-F679-4D59-6DF448E66C8D}"/>
              </a:ext>
            </a:extLst>
          </p:cNvPr>
          <p:cNvCxnSpPr>
            <a:cxnSpLocks/>
          </p:cNvCxnSpPr>
          <p:nvPr/>
        </p:nvCxnSpPr>
        <p:spPr>
          <a:xfrm flipH="1">
            <a:off x="4511690" y="2660582"/>
            <a:ext cx="1622410" cy="952562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33C0F801-50CB-DE58-3F45-68A06C124A06}"/>
              </a:ext>
            </a:extLst>
          </p:cNvPr>
          <p:cNvSpPr/>
          <p:nvPr/>
        </p:nvSpPr>
        <p:spPr>
          <a:xfrm>
            <a:off x="4445015" y="3546469"/>
            <a:ext cx="133350" cy="133350"/>
          </a:xfrm>
          <a:prstGeom prst="ellipse">
            <a:avLst/>
          </a:prstGeom>
          <a:solidFill>
            <a:srgbClr val="008E54"/>
          </a:solidFill>
          <a:ln>
            <a:solidFill>
              <a:srgbClr val="008E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4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22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5DBDE03-56B1-A892-812F-8936C48977F6}"/>
              </a:ext>
            </a:extLst>
          </p:cNvPr>
          <p:cNvGrpSpPr/>
          <p:nvPr/>
        </p:nvGrpSpPr>
        <p:grpSpPr>
          <a:xfrm>
            <a:off x="351847" y="109835"/>
            <a:ext cx="2942121" cy="920292"/>
            <a:chOff x="351847" y="109835"/>
            <a:chExt cx="2942121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E9F40AEB-DD3B-669E-F3C4-3A3FA49EBE74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4FD7EDC-0092-84AB-D57A-63E02E7E5528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3F70EE8-BF4F-DD42-69DD-DFA49682CC44}"/>
                </a:ext>
              </a:extLst>
            </p:cNvPr>
            <p:cNvSpPr txBox="1"/>
            <p:nvPr/>
          </p:nvSpPr>
          <p:spPr>
            <a:xfrm>
              <a:off x="1155241" y="660795"/>
              <a:ext cx="213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타사 홈페이지 단점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3824E76-55B7-B95A-A297-3C91B9EFD57A}"/>
              </a:ext>
            </a:extLst>
          </p:cNvPr>
          <p:cNvSpPr txBox="1"/>
          <p:nvPr/>
        </p:nvSpPr>
        <p:spPr>
          <a:xfrm>
            <a:off x="3184882" y="691572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영동군 문화관광 홈페이지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6" y="996964"/>
            <a:ext cx="3762124" cy="2832531"/>
          </a:xfrm>
          <a:prstGeom prst="rect">
            <a:avLst/>
          </a:prstGeom>
          <a:noFill/>
          <a:ln>
            <a:noFill/>
          </a:ln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57" y="2821782"/>
            <a:ext cx="3596190" cy="3307953"/>
          </a:xfrm>
          <a:prstGeom prst="rect">
            <a:avLst/>
          </a:prstGeom>
          <a:noFill/>
          <a:ln>
            <a:noFill/>
          </a:ln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0DA8298D-74A4-3DA4-FADA-B42439FB5549}"/>
              </a:ext>
            </a:extLst>
          </p:cNvPr>
          <p:cNvGrpSpPr/>
          <p:nvPr/>
        </p:nvGrpSpPr>
        <p:grpSpPr>
          <a:xfrm>
            <a:off x="737175" y="2362644"/>
            <a:ext cx="3940440" cy="2285998"/>
            <a:chOff x="737175" y="2362644"/>
            <a:chExt cx="3940440" cy="2285998"/>
          </a:xfrm>
        </p:grpSpPr>
        <p:sp>
          <p:nvSpPr>
            <p:cNvPr id="17" name="평행 사변형 16">
              <a:extLst>
                <a:ext uri="{FF2B5EF4-FFF2-40B4-BE49-F238E27FC236}">
                  <a16:creationId xmlns="" xmlns:a16="http://schemas.microsoft.com/office/drawing/2014/main" id="{7B8B118F-087C-CD4A-FF89-CB098B6AE95E}"/>
                </a:ext>
              </a:extLst>
            </p:cNvPr>
            <p:cNvSpPr/>
            <p:nvPr/>
          </p:nvSpPr>
          <p:spPr>
            <a:xfrm>
              <a:off x="791730" y="2362644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메인 컬러를 찾기 힘들 정도로 많이 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들어간 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포인트 컬러와 디자인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으로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인해 산만한 느낌을 줄 수 있습니다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="" xmlns:a16="http://schemas.microsoft.com/office/drawing/2014/main" id="{503B954A-1921-7CAD-E0E4-2CC7AC2DED25}"/>
                </a:ext>
              </a:extLst>
            </p:cNvPr>
            <p:cNvSpPr/>
            <p:nvPr/>
          </p:nvSpPr>
          <p:spPr>
            <a:xfrm>
              <a:off x="737175" y="3829495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필요한 곳에만 </a:t>
              </a:r>
              <a:r>
                <a:rPr lang="ko-KR" altLang="en-US" sz="1400" dirty="0" err="1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인포그래픽을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주어 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정보 </a:t>
              </a:r>
              <a:r>
                <a:rPr lang="ko-KR" altLang="en-US" sz="1400" dirty="0" err="1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전달력에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힘을 실어야 합니다</a:t>
              </a:r>
              <a:r>
                <a:rPr lang="en-US" altLang="ko-KR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화살표: 갈매기형 수장 32">
              <a:extLst>
                <a:ext uri="{FF2B5EF4-FFF2-40B4-BE49-F238E27FC236}">
                  <a16:creationId xmlns="" xmlns:a16="http://schemas.microsoft.com/office/drawing/2014/main" id="{E52B5599-AF4C-27A6-ECFB-9EA7B9CB0853}"/>
                </a:ext>
              </a:extLst>
            </p:cNvPr>
            <p:cNvSpPr/>
            <p:nvPr/>
          </p:nvSpPr>
          <p:spPr>
            <a:xfrm rot="5400000">
              <a:off x="2602687" y="332335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화살표: 갈매기형 수장 33">
              <a:extLst>
                <a:ext uri="{FF2B5EF4-FFF2-40B4-BE49-F238E27FC236}">
                  <a16:creationId xmlns="" xmlns:a16="http://schemas.microsoft.com/office/drawing/2014/main" id="{054BC12A-677F-F9F4-6F9B-05C78386C913}"/>
                </a:ext>
              </a:extLst>
            </p:cNvPr>
            <p:cNvSpPr/>
            <p:nvPr/>
          </p:nvSpPr>
          <p:spPr>
            <a:xfrm rot="5400000">
              <a:off x="2596534" y="344301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17BF1CEE-ED0A-AA64-0EDF-05A9B8669A8A}"/>
              </a:ext>
            </a:extLst>
          </p:cNvPr>
          <p:cNvCxnSpPr>
            <a:cxnSpLocks/>
          </p:cNvCxnSpPr>
          <p:nvPr/>
        </p:nvCxnSpPr>
        <p:spPr>
          <a:xfrm>
            <a:off x="4476750" y="4460032"/>
            <a:ext cx="1556107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F7F9580-A119-67F3-893E-04F69EE4A9AC}"/>
              </a:ext>
            </a:extLst>
          </p:cNvPr>
          <p:cNvSpPr/>
          <p:nvPr/>
        </p:nvSpPr>
        <p:spPr>
          <a:xfrm>
            <a:off x="5966182" y="4393356"/>
            <a:ext cx="133350" cy="133350"/>
          </a:xfrm>
          <a:prstGeom prst="ellipse">
            <a:avLst/>
          </a:prstGeom>
          <a:solidFill>
            <a:srgbClr val="008E54"/>
          </a:solidFill>
          <a:ln>
            <a:solidFill>
              <a:srgbClr val="008E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966" y="539734"/>
            <a:ext cx="3414673" cy="366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9314B1E-EC9E-0A5D-1C0F-108B2AA48370}"/>
              </a:ext>
            </a:extLst>
          </p:cNvPr>
          <p:cNvSpPr/>
          <p:nvPr/>
        </p:nvSpPr>
        <p:spPr>
          <a:xfrm>
            <a:off x="7757962" y="474310"/>
            <a:ext cx="3462677" cy="3717132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23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B2AEAB1C-7B00-BC7D-485D-3C330496D958}"/>
              </a:ext>
            </a:extLst>
          </p:cNvPr>
          <p:cNvGrpSpPr/>
          <p:nvPr/>
        </p:nvGrpSpPr>
        <p:grpSpPr>
          <a:xfrm>
            <a:off x="351847" y="109835"/>
            <a:ext cx="2942121" cy="920292"/>
            <a:chOff x="351847" y="109835"/>
            <a:chExt cx="2942121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228DA13-1CC2-FBC0-A9D3-6F2CEB2B0C5A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D93FB9AB-E178-3B7E-D828-99F800B00262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7E615CA-CE03-E6CC-8B53-E89BE61C681C}"/>
                </a:ext>
              </a:extLst>
            </p:cNvPr>
            <p:cNvSpPr txBox="1"/>
            <p:nvPr/>
          </p:nvSpPr>
          <p:spPr>
            <a:xfrm>
              <a:off x="1155241" y="660795"/>
              <a:ext cx="213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타사 홈페이지 단점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-2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5C56BF-5021-558A-B032-A77218D1B700}"/>
              </a:ext>
            </a:extLst>
          </p:cNvPr>
          <p:cNvSpPr txBox="1"/>
          <p:nvPr/>
        </p:nvSpPr>
        <p:spPr>
          <a:xfrm>
            <a:off x="3184882" y="691572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영동군 문화관광 홈페이지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0DA8298D-74A4-3DA4-FADA-B42439FB5549}"/>
              </a:ext>
            </a:extLst>
          </p:cNvPr>
          <p:cNvGrpSpPr/>
          <p:nvPr/>
        </p:nvGrpSpPr>
        <p:grpSpPr>
          <a:xfrm>
            <a:off x="737175" y="2362644"/>
            <a:ext cx="3940440" cy="2285998"/>
            <a:chOff x="737175" y="2362644"/>
            <a:chExt cx="3940440" cy="2285998"/>
          </a:xfrm>
        </p:grpSpPr>
        <p:sp>
          <p:nvSpPr>
            <p:cNvPr id="12" name="평행 사변형 11">
              <a:extLst>
                <a:ext uri="{FF2B5EF4-FFF2-40B4-BE49-F238E27FC236}">
                  <a16:creationId xmlns="" xmlns:a16="http://schemas.microsoft.com/office/drawing/2014/main" id="{7B8B118F-087C-CD4A-FF89-CB098B6AE95E}"/>
                </a:ext>
              </a:extLst>
            </p:cNvPr>
            <p:cNvSpPr/>
            <p:nvPr/>
          </p:nvSpPr>
          <p:spPr>
            <a:xfrm>
              <a:off x="791730" y="2362644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메인 페이지에 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필요 이상의 정보가 게시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되어 있으며</a:t>
              </a:r>
              <a:r>
                <a:rPr lang="en-US" altLang="ko-KR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작은 폰트의 줄글이 길어 </a:t>
              </a:r>
              <a:r>
                <a:rPr lang="ko-KR" altLang="en-US" sz="1400" dirty="0" err="1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가독성이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떨어집니다</a:t>
              </a:r>
              <a:r>
                <a:rPr lang="en-US" altLang="ko-KR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="" xmlns:a16="http://schemas.microsoft.com/office/drawing/2014/main" id="{503B954A-1921-7CAD-E0E4-2CC7AC2DED25}"/>
                </a:ext>
              </a:extLst>
            </p:cNvPr>
            <p:cNvSpPr/>
            <p:nvPr/>
          </p:nvSpPr>
          <p:spPr>
            <a:xfrm>
              <a:off x="737175" y="3829495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내용은 </a:t>
              </a:r>
              <a:r>
                <a:rPr lang="en-US" altLang="ko-KR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줄 이하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 줄이고 </a:t>
              </a:r>
              <a:r>
                <a:rPr lang="ko-KR" altLang="en-US" sz="1400" dirty="0" err="1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더보기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버튼을 만들어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전체 내용을 볼 수 있게 하여 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서브 페이지로 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합니다</a:t>
              </a:r>
              <a:r>
                <a:rPr lang="en-US" altLang="ko-KR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화살표: 갈매기형 수장 32">
              <a:extLst>
                <a:ext uri="{FF2B5EF4-FFF2-40B4-BE49-F238E27FC236}">
                  <a16:creationId xmlns="" xmlns:a16="http://schemas.microsoft.com/office/drawing/2014/main" id="{E52B5599-AF4C-27A6-ECFB-9EA7B9CB0853}"/>
                </a:ext>
              </a:extLst>
            </p:cNvPr>
            <p:cNvSpPr/>
            <p:nvPr/>
          </p:nvSpPr>
          <p:spPr>
            <a:xfrm rot="5400000">
              <a:off x="2602687" y="332335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화살표: 갈매기형 수장 33">
              <a:extLst>
                <a:ext uri="{FF2B5EF4-FFF2-40B4-BE49-F238E27FC236}">
                  <a16:creationId xmlns="" xmlns:a16="http://schemas.microsoft.com/office/drawing/2014/main" id="{054BC12A-677F-F9F4-6F9B-05C78386C913}"/>
                </a:ext>
              </a:extLst>
            </p:cNvPr>
            <p:cNvSpPr/>
            <p:nvPr/>
          </p:nvSpPr>
          <p:spPr>
            <a:xfrm rot="5400000">
              <a:off x="2596534" y="344301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38" y="2696017"/>
            <a:ext cx="4948741" cy="3364583"/>
          </a:xfrm>
          <a:prstGeom prst="rect">
            <a:avLst/>
          </a:prstGeom>
          <a:noFill/>
          <a:ln>
            <a:noFill/>
          </a:ln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17BF1CEE-ED0A-AA64-0EDF-05A9B8669A8A}"/>
              </a:ext>
            </a:extLst>
          </p:cNvPr>
          <p:cNvCxnSpPr>
            <a:cxnSpLocks/>
          </p:cNvCxnSpPr>
          <p:nvPr/>
        </p:nvCxnSpPr>
        <p:spPr>
          <a:xfrm>
            <a:off x="4476750" y="4460032"/>
            <a:ext cx="996988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9F7F9580-A119-67F3-893E-04F69EE4A9AC}"/>
              </a:ext>
            </a:extLst>
          </p:cNvPr>
          <p:cNvSpPr/>
          <p:nvPr/>
        </p:nvSpPr>
        <p:spPr>
          <a:xfrm>
            <a:off x="5407063" y="4378308"/>
            <a:ext cx="133350" cy="133350"/>
          </a:xfrm>
          <a:prstGeom prst="ellipse">
            <a:avLst/>
          </a:prstGeom>
          <a:solidFill>
            <a:srgbClr val="008E54"/>
          </a:solidFill>
          <a:ln>
            <a:solidFill>
              <a:srgbClr val="008E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6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24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F7E88480-C537-549F-81F3-DD5282E7B8D7}"/>
              </a:ext>
            </a:extLst>
          </p:cNvPr>
          <p:cNvGrpSpPr/>
          <p:nvPr/>
        </p:nvGrpSpPr>
        <p:grpSpPr>
          <a:xfrm>
            <a:off x="351847" y="109835"/>
            <a:ext cx="2942121" cy="920292"/>
            <a:chOff x="351847" y="109835"/>
            <a:chExt cx="2942121" cy="9202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616D21A3-8E11-DE7D-F0DC-F469B1801698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20FD054A-0FB1-427F-FD3A-B4B7E9994920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90D05040-31A4-7A85-87FA-9A9591B3D8DB}"/>
                </a:ext>
              </a:extLst>
            </p:cNvPr>
            <p:cNvSpPr txBox="1"/>
            <p:nvPr/>
          </p:nvSpPr>
          <p:spPr>
            <a:xfrm>
              <a:off x="1166463" y="660795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타사 홈페이지 단점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-3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353EB42-79D1-44D9-CC91-47F6AFCC8296}"/>
              </a:ext>
            </a:extLst>
          </p:cNvPr>
          <p:cNvSpPr txBox="1"/>
          <p:nvPr/>
        </p:nvSpPr>
        <p:spPr>
          <a:xfrm>
            <a:off x="3184882" y="691572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영동군 문화관광 홈페이지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689" y="1030127"/>
            <a:ext cx="2210499" cy="5045075"/>
          </a:xfrm>
          <a:prstGeom prst="rect">
            <a:avLst/>
          </a:prstGeom>
          <a:noFill/>
          <a:ln>
            <a:noFill/>
          </a:ln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38" y="2132572"/>
            <a:ext cx="4297457" cy="3523130"/>
          </a:xfrm>
          <a:prstGeom prst="rect">
            <a:avLst/>
          </a:prstGeom>
          <a:noFill/>
          <a:ln>
            <a:noFill/>
          </a:ln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0DA8298D-74A4-3DA4-FADA-B42439FB5549}"/>
              </a:ext>
            </a:extLst>
          </p:cNvPr>
          <p:cNvGrpSpPr/>
          <p:nvPr/>
        </p:nvGrpSpPr>
        <p:grpSpPr>
          <a:xfrm>
            <a:off x="737175" y="2362644"/>
            <a:ext cx="3940440" cy="2285998"/>
            <a:chOff x="737175" y="2362644"/>
            <a:chExt cx="3940440" cy="2285998"/>
          </a:xfrm>
        </p:grpSpPr>
        <p:sp>
          <p:nvSpPr>
            <p:cNvPr id="12" name="평행 사변형 11">
              <a:extLst>
                <a:ext uri="{FF2B5EF4-FFF2-40B4-BE49-F238E27FC236}">
                  <a16:creationId xmlns="" xmlns:a16="http://schemas.microsoft.com/office/drawing/2014/main" id="{7B8B118F-087C-CD4A-FF89-CB098B6AE95E}"/>
                </a:ext>
              </a:extLst>
            </p:cNvPr>
            <p:cNvSpPr/>
            <p:nvPr/>
          </p:nvSpPr>
          <p:spPr>
            <a:xfrm>
              <a:off x="791730" y="2362644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사이트맵에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필요 이상의 공백과 작은 글씨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 </a:t>
              </a:r>
              <a:r>
                <a:rPr lang="ko-KR" altLang="en-US" sz="1400" dirty="0" err="1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가독성이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떨어지며 정보를 얻기 수월하지 않습니다</a:t>
              </a:r>
              <a:r>
                <a:rPr lang="en-US" altLang="ko-KR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="" xmlns:a16="http://schemas.microsoft.com/office/drawing/2014/main" id="{503B954A-1921-7CAD-E0E4-2CC7AC2DED25}"/>
                </a:ext>
              </a:extLst>
            </p:cNvPr>
            <p:cNvSpPr/>
            <p:nvPr/>
          </p:nvSpPr>
          <p:spPr>
            <a:xfrm>
              <a:off x="737175" y="3829495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사이트맵에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인포그래픽을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넣어 보기 쉽게 나열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하거나</a:t>
              </a:r>
              <a:r>
                <a:rPr lang="en-US" altLang="ko-KR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 err="1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드롭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다운 메뉴를 걸어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공간을 줄여 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한눈에 볼 수 있게 합니다</a:t>
              </a:r>
              <a:r>
                <a:rPr lang="en-US" altLang="ko-KR" sz="1400" dirty="0" smtClean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화살표: 갈매기형 수장 32">
              <a:extLst>
                <a:ext uri="{FF2B5EF4-FFF2-40B4-BE49-F238E27FC236}">
                  <a16:creationId xmlns="" xmlns:a16="http://schemas.microsoft.com/office/drawing/2014/main" id="{E52B5599-AF4C-27A6-ECFB-9EA7B9CB0853}"/>
                </a:ext>
              </a:extLst>
            </p:cNvPr>
            <p:cNvSpPr/>
            <p:nvPr/>
          </p:nvSpPr>
          <p:spPr>
            <a:xfrm rot="5400000">
              <a:off x="2602687" y="332335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화살표: 갈매기형 수장 33">
              <a:extLst>
                <a:ext uri="{FF2B5EF4-FFF2-40B4-BE49-F238E27FC236}">
                  <a16:creationId xmlns="" xmlns:a16="http://schemas.microsoft.com/office/drawing/2014/main" id="{054BC12A-677F-F9F4-6F9B-05C78386C913}"/>
                </a:ext>
              </a:extLst>
            </p:cNvPr>
            <p:cNvSpPr/>
            <p:nvPr/>
          </p:nvSpPr>
          <p:spPr>
            <a:xfrm rot="5400000">
              <a:off x="2596534" y="3443010"/>
              <a:ext cx="154860" cy="247210"/>
            </a:xfrm>
            <a:prstGeom prst="chevron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17BF1CEE-ED0A-AA64-0EDF-05A9B8669A8A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76750" y="4460032"/>
            <a:ext cx="1741313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9F7F9580-A119-67F3-893E-04F69EE4A9AC}"/>
              </a:ext>
            </a:extLst>
          </p:cNvPr>
          <p:cNvSpPr/>
          <p:nvPr/>
        </p:nvSpPr>
        <p:spPr>
          <a:xfrm>
            <a:off x="6218063" y="4393357"/>
            <a:ext cx="133350" cy="133350"/>
          </a:xfrm>
          <a:prstGeom prst="ellipse">
            <a:avLst/>
          </a:prstGeom>
          <a:solidFill>
            <a:srgbClr val="008E54"/>
          </a:solidFill>
          <a:ln>
            <a:solidFill>
              <a:srgbClr val="008E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2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78" y="2812035"/>
            <a:ext cx="2997200" cy="2090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25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2942121" cy="920292"/>
            <a:chOff x="351847" y="109835"/>
            <a:chExt cx="2942121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구체적인 구현 방안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DBF18495-411A-43B0-D6B5-C019470D44AC}"/>
              </a:ext>
            </a:extLst>
          </p:cNvPr>
          <p:cNvGrpSpPr/>
          <p:nvPr/>
        </p:nvGrpSpPr>
        <p:grpSpPr>
          <a:xfrm>
            <a:off x="3885466" y="1209057"/>
            <a:ext cx="1284760" cy="962025"/>
            <a:chOff x="5257011" y="4544906"/>
            <a:chExt cx="1284760" cy="962025"/>
          </a:xfrm>
        </p:grpSpPr>
        <p:pic>
          <p:nvPicPr>
            <p:cNvPr id="15" name="그래픽 68">
              <a:extLst>
                <a:ext uri="{FF2B5EF4-FFF2-40B4-BE49-F238E27FC236}">
                  <a16:creationId xmlns="" xmlns:a16="http://schemas.microsoft.com/office/drawing/2014/main" id="{93957F9F-5F67-6254-A0A2-AD0DACF13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57011" y="4544906"/>
              <a:ext cx="962025" cy="962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A8414B07-EF85-2B30-2DB6-F257BD8BA314}"/>
                </a:ext>
              </a:extLst>
            </p:cNvPr>
            <p:cNvSpPr txBox="1"/>
            <p:nvPr/>
          </p:nvSpPr>
          <p:spPr>
            <a:xfrm>
              <a:off x="5729561" y="4774623"/>
              <a:ext cx="812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8E5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font</a:t>
              </a:r>
              <a:endParaRPr lang="ko-KR" altLang="en-US" sz="24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A37FA46C-F727-74FC-5F64-46C85E8F07E8}"/>
                </a:ext>
              </a:extLst>
            </p:cNvPr>
            <p:cNvSpPr/>
            <p:nvPr/>
          </p:nvSpPr>
          <p:spPr>
            <a:xfrm>
              <a:off x="5824771" y="5221761"/>
              <a:ext cx="630253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BEFD15FD-35C0-1980-AF5F-53DE42099679}"/>
              </a:ext>
            </a:extLst>
          </p:cNvPr>
          <p:cNvGrpSpPr/>
          <p:nvPr/>
        </p:nvGrpSpPr>
        <p:grpSpPr>
          <a:xfrm>
            <a:off x="8559003" y="1229520"/>
            <a:ext cx="1423900" cy="962025"/>
            <a:chOff x="5257011" y="2015275"/>
            <a:chExt cx="1423900" cy="962025"/>
          </a:xfrm>
        </p:grpSpPr>
        <p:pic>
          <p:nvPicPr>
            <p:cNvPr id="19" name="그래픽 74">
              <a:extLst>
                <a:ext uri="{FF2B5EF4-FFF2-40B4-BE49-F238E27FC236}">
                  <a16:creationId xmlns="" xmlns:a16="http://schemas.microsoft.com/office/drawing/2014/main" id="{D61BBD05-3746-8AAE-0B08-9C8EB930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57011" y="2015275"/>
              <a:ext cx="962025" cy="962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F309C855-08FD-7D09-0F4F-AABC07DED2C0}"/>
                </a:ext>
              </a:extLst>
            </p:cNvPr>
            <p:cNvSpPr txBox="1"/>
            <p:nvPr/>
          </p:nvSpPr>
          <p:spPr>
            <a:xfrm>
              <a:off x="5738024" y="2244993"/>
              <a:ext cx="942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8E5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color</a:t>
              </a:r>
              <a:endParaRPr lang="ko-KR" altLang="en-US" sz="24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B97D5DE-7CB0-4923-84DE-F2FDD018E554}"/>
                </a:ext>
              </a:extLst>
            </p:cNvPr>
            <p:cNvSpPr/>
            <p:nvPr/>
          </p:nvSpPr>
          <p:spPr>
            <a:xfrm>
              <a:off x="5846715" y="2714990"/>
              <a:ext cx="738986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B8FC5A5-E729-76A5-CBF5-953C2C76DE65}"/>
              </a:ext>
            </a:extLst>
          </p:cNvPr>
          <p:cNvSpPr txBox="1"/>
          <p:nvPr/>
        </p:nvSpPr>
        <p:spPr>
          <a:xfrm>
            <a:off x="8714895" y="327669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#F4F4F4</a:t>
            </a:r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3E94422-41D0-9A04-C86F-977DC2F56F6B}"/>
              </a:ext>
            </a:extLst>
          </p:cNvPr>
          <p:cNvSpPr txBox="1"/>
          <p:nvPr/>
        </p:nvSpPr>
        <p:spPr>
          <a:xfrm>
            <a:off x="9633271" y="3276692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/>
              <a:t>#F0EEE9</a:t>
            </a:r>
            <a:endParaRPr lang="ko-KR" alt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2E6FC87-3CA8-8F32-3212-C08678D39B9A}"/>
              </a:ext>
            </a:extLst>
          </p:cNvPr>
          <p:cNvSpPr txBox="1"/>
          <p:nvPr/>
        </p:nvSpPr>
        <p:spPr>
          <a:xfrm>
            <a:off x="10543184" y="3276692"/>
            <a:ext cx="7328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/>
              <a:t>#C0B7AF</a:t>
            </a:r>
            <a:endParaRPr lang="ko-KR" alt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4FC2ED6-ABCA-FFEB-D754-FEC8020032B7}"/>
              </a:ext>
            </a:extLst>
          </p:cNvPr>
          <p:cNvSpPr txBox="1"/>
          <p:nvPr/>
        </p:nvSpPr>
        <p:spPr>
          <a:xfrm>
            <a:off x="9645273" y="4202960"/>
            <a:ext cx="7088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#609087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D7AB374-7DEF-9C80-57FB-B81CA62379C3}"/>
              </a:ext>
            </a:extLst>
          </p:cNvPr>
          <p:cNvSpPr txBox="1"/>
          <p:nvPr/>
        </p:nvSpPr>
        <p:spPr>
          <a:xfrm>
            <a:off x="10546069" y="4205635"/>
            <a:ext cx="7393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/>
              <a:t>#F6CAC9</a:t>
            </a:r>
            <a:endParaRPr lang="ko-KR" alt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73F7F60-296E-DC12-6293-6C2ABF7E5820}"/>
              </a:ext>
            </a:extLst>
          </p:cNvPr>
          <p:cNvSpPr txBox="1"/>
          <p:nvPr/>
        </p:nvSpPr>
        <p:spPr>
          <a:xfrm>
            <a:off x="8724514" y="4949958"/>
            <a:ext cx="7024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#78736F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B12AC95-4EBA-E433-4E17-FE52D7920558}"/>
              </a:ext>
            </a:extLst>
          </p:cNvPr>
          <p:cNvSpPr txBox="1"/>
          <p:nvPr/>
        </p:nvSpPr>
        <p:spPr>
          <a:xfrm>
            <a:off x="8689527" y="4205635"/>
            <a:ext cx="7152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#</a:t>
            </a:r>
            <a:r>
              <a:rPr lang="en-US" altLang="ko-KR" sz="1050" dirty="0" smtClean="0">
                <a:solidFill>
                  <a:schemeClr val="bg1"/>
                </a:solidFill>
              </a:rPr>
              <a:t>615E5C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52565" y="2789226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977276" y="2552293"/>
            <a:ext cx="1746361" cy="1777625"/>
            <a:chOff x="10169414" y="2565278"/>
            <a:chExt cx="1746361" cy="1777625"/>
          </a:xfrm>
        </p:grpSpPr>
        <p:cxnSp>
          <p:nvCxnSpPr>
            <p:cNvPr id="32" name="직선 연결선 31"/>
            <p:cNvCxnSpPr/>
            <p:nvPr/>
          </p:nvCxnSpPr>
          <p:spPr>
            <a:xfrm flipV="1">
              <a:off x="10169414" y="2565279"/>
              <a:ext cx="3370" cy="306401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10172784" y="2565278"/>
              <a:ext cx="771441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10953834" y="2565279"/>
              <a:ext cx="0" cy="306401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953834" y="2760688"/>
              <a:ext cx="961941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11915775" y="2761614"/>
              <a:ext cx="0" cy="1581289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10366077" y="219950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SUB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8216180" y="4238527"/>
            <a:ext cx="1764466" cy="1282214"/>
            <a:chOff x="8408318" y="4261336"/>
            <a:chExt cx="1764466" cy="1282214"/>
          </a:xfrm>
        </p:grpSpPr>
        <p:cxnSp>
          <p:nvCxnSpPr>
            <p:cNvPr id="39" name="직선 연결선 38"/>
            <p:cNvCxnSpPr/>
            <p:nvPr/>
          </p:nvCxnSpPr>
          <p:spPr>
            <a:xfrm flipH="1">
              <a:off x="8410575" y="4261336"/>
              <a:ext cx="312750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8410575" y="4261336"/>
              <a:ext cx="0" cy="1282214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8408318" y="5543550"/>
              <a:ext cx="1764466" cy="0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0172784" y="4877407"/>
              <a:ext cx="0" cy="666143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9292808" y="4877407"/>
              <a:ext cx="0" cy="666143"/>
            </a:xfrm>
            <a:prstGeom prst="line">
              <a:avLst/>
            </a:prstGeom>
            <a:ln w="19050">
              <a:solidFill>
                <a:srgbClr val="008E5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8747195" y="565947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FOINT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11508578" y="4328502"/>
            <a:ext cx="215059" cy="0"/>
          </a:xfrm>
          <a:prstGeom prst="line">
            <a:avLst/>
          </a:prstGeom>
          <a:ln w="19050">
            <a:solidFill>
              <a:srgbClr val="008E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1A7818B-3230-F6C9-93E3-6497A2A1BB9C}"/>
              </a:ext>
            </a:extLst>
          </p:cNvPr>
          <p:cNvSpPr txBox="1"/>
          <p:nvPr/>
        </p:nvSpPr>
        <p:spPr>
          <a:xfrm>
            <a:off x="3885466" y="2552293"/>
            <a:ext cx="34660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2021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Noto-sans KR, </a:t>
            </a:r>
            <a:r>
              <a:rPr lang="ko-KR" altLang="en-US" sz="2000" dirty="0" smtClean="0">
                <a:solidFill>
                  <a:srgbClr val="2021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 스퀘어 </a:t>
            </a:r>
            <a:r>
              <a:rPr lang="en-US" altLang="ko-KR" sz="2000" dirty="0" smtClean="0">
                <a:solidFill>
                  <a:srgbClr val="2021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</a:t>
            </a:r>
          </a:p>
          <a:p>
            <a:r>
              <a:rPr lang="ko-KR" altLang="en-US" sz="1600" b="0" i="0" dirty="0" smtClean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돋움</a:t>
            </a:r>
            <a:r>
              <a:rPr lang="en-US" altLang="ko-KR" sz="1600" b="0" i="0" dirty="0" smtClean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600" b="0" i="0" dirty="0" err="1" smtClean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dotum</a:t>
            </a:r>
            <a:r>
              <a:rPr lang="en-US" altLang="ko-KR" sz="1600" b="0" i="0" dirty="0" smtClean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0" i="0" dirty="0" smtClean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맑은 고딕</a:t>
            </a:r>
            <a:endParaRPr lang="en-US" altLang="ko-KR" sz="1600" dirty="0">
              <a:solidFill>
                <a:srgbClr val="20212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b="0" i="0" dirty="0" smtClean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sans-serif</a:t>
            </a:r>
            <a:endParaRPr lang="en-US" altLang="ko-KR" sz="1400" b="0" i="0" dirty="0">
              <a:solidFill>
                <a:srgbClr val="202124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605942A9-7AAE-9C03-78BC-556E83987CCC}"/>
              </a:ext>
            </a:extLst>
          </p:cNvPr>
          <p:cNvSpPr txBox="1"/>
          <p:nvPr/>
        </p:nvSpPr>
        <p:spPr>
          <a:xfrm>
            <a:off x="3885466" y="3497505"/>
            <a:ext cx="3471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38px</a:t>
            </a:r>
            <a:r>
              <a:rPr lang="en-US" altLang="ko-KR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27px</a:t>
            </a:r>
            <a:r>
              <a:rPr lang="en-US" altLang="ko-KR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24px </a:t>
            </a:r>
            <a:r>
              <a:rPr lang="en-US" altLang="ko-KR" sz="1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22px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E7AF89A-D986-2F32-695F-0A34442D7362}"/>
              </a:ext>
            </a:extLst>
          </p:cNvPr>
          <p:cNvSpPr txBox="1"/>
          <p:nvPr/>
        </p:nvSpPr>
        <p:spPr>
          <a:xfrm>
            <a:off x="3885466" y="4202960"/>
            <a:ext cx="3196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18px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16px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15px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14px </a:t>
            </a:r>
            <a:r>
              <a:rPr lang="en-US" altLang="ko-KR" sz="13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13px </a:t>
            </a:r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12px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09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26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2942121" cy="920292"/>
            <a:chOff x="351847" y="109835"/>
            <a:chExt cx="2942121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구체적인 구현 방안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53E35B80-6C07-403C-9B6B-FE8855C10FDE}"/>
              </a:ext>
            </a:extLst>
          </p:cNvPr>
          <p:cNvGrpSpPr/>
          <p:nvPr/>
        </p:nvGrpSpPr>
        <p:grpSpPr>
          <a:xfrm>
            <a:off x="941425" y="1392742"/>
            <a:ext cx="10456074" cy="5084659"/>
            <a:chOff x="1112875" y="1049842"/>
            <a:chExt cx="10456074" cy="5084659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D96028E7-B2DB-485B-8AB3-B2760BF2EAC7}"/>
                </a:ext>
              </a:extLst>
            </p:cNvPr>
            <p:cNvSpPr/>
            <p:nvPr/>
          </p:nvSpPr>
          <p:spPr>
            <a:xfrm>
              <a:off x="2524300" y="4043188"/>
              <a:ext cx="693409" cy="159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FA0BD916-4C77-4C41-BFB4-A3FEFECE9960}"/>
                </a:ext>
              </a:extLst>
            </p:cNvPr>
            <p:cNvSpPr/>
            <p:nvPr/>
          </p:nvSpPr>
          <p:spPr>
            <a:xfrm>
              <a:off x="3395985" y="4045651"/>
              <a:ext cx="693409" cy="159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D1F9EBD8-93DF-45AC-8A04-384B97A5D380}"/>
                </a:ext>
              </a:extLst>
            </p:cNvPr>
            <p:cNvSpPr/>
            <p:nvPr/>
          </p:nvSpPr>
          <p:spPr>
            <a:xfrm>
              <a:off x="4177979" y="4039333"/>
              <a:ext cx="693409" cy="159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32C58686-9E10-4997-A4D9-184158B501D6}"/>
                </a:ext>
              </a:extLst>
            </p:cNvPr>
            <p:cNvSpPr/>
            <p:nvPr/>
          </p:nvSpPr>
          <p:spPr>
            <a:xfrm>
              <a:off x="3465459" y="5974629"/>
              <a:ext cx="693409" cy="159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4CF20060-DC46-4F69-9AD9-EFE175EC2BCE}"/>
                </a:ext>
              </a:extLst>
            </p:cNvPr>
            <p:cNvSpPr/>
            <p:nvPr/>
          </p:nvSpPr>
          <p:spPr>
            <a:xfrm>
              <a:off x="2031197" y="5974629"/>
              <a:ext cx="693409" cy="159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629ABF51-EB49-4BFB-A350-0269EA7EB6DB}"/>
                </a:ext>
              </a:extLst>
            </p:cNvPr>
            <p:cNvSpPr/>
            <p:nvPr/>
          </p:nvSpPr>
          <p:spPr>
            <a:xfrm>
              <a:off x="3076576" y="3832065"/>
              <a:ext cx="693409" cy="159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AFC86BDE-29E5-45DE-A2EC-A3A89F8E7485}"/>
                </a:ext>
              </a:extLst>
            </p:cNvPr>
            <p:cNvSpPr/>
            <p:nvPr/>
          </p:nvSpPr>
          <p:spPr>
            <a:xfrm>
              <a:off x="2365695" y="3830667"/>
              <a:ext cx="613148" cy="1612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A8A1731A-A6E7-4A27-87BB-E17F365AEA0D}"/>
                </a:ext>
              </a:extLst>
            </p:cNvPr>
            <p:cNvGrpSpPr/>
            <p:nvPr/>
          </p:nvGrpSpPr>
          <p:grpSpPr>
            <a:xfrm>
              <a:off x="6598589" y="1792925"/>
              <a:ext cx="4970360" cy="1854564"/>
              <a:chOff x="1085125" y="1824343"/>
              <a:chExt cx="4970360" cy="1854564"/>
            </a:xfrm>
            <a:grpFill/>
          </p:grpSpPr>
          <p:grpSp>
            <p:nvGrpSpPr>
              <p:cNvPr id="37" name="그룹 36">
                <a:extLst>
                  <a:ext uri="{FF2B5EF4-FFF2-40B4-BE49-F238E27FC236}">
                    <a16:creationId xmlns="" xmlns:a16="http://schemas.microsoft.com/office/drawing/2014/main" id="{C4533846-7028-4AB9-AF13-40C80097E7AA}"/>
                  </a:ext>
                </a:extLst>
              </p:cNvPr>
              <p:cNvGrpSpPr/>
              <p:nvPr/>
            </p:nvGrpSpPr>
            <p:grpSpPr>
              <a:xfrm>
                <a:off x="1085125" y="1824343"/>
                <a:ext cx="510075" cy="1854564"/>
                <a:chOff x="3269562" y="1399592"/>
                <a:chExt cx="510075" cy="1854564"/>
              </a:xfrm>
              <a:grpFill/>
            </p:grpSpPr>
            <p:sp>
              <p:nvSpPr>
                <p:cNvPr id="41" name="TextBox 40">
                  <a:extLst>
                    <a:ext uri="{FF2B5EF4-FFF2-40B4-BE49-F238E27FC236}">
                      <a16:creationId xmlns="" xmlns:a16="http://schemas.microsoft.com/office/drawing/2014/main" id="{05B1B3A9-AB68-4DEF-88BE-A5045D832746}"/>
                    </a:ext>
                  </a:extLst>
                </p:cNvPr>
                <p:cNvSpPr txBox="1"/>
                <p:nvPr/>
              </p:nvSpPr>
              <p:spPr>
                <a:xfrm>
                  <a:off x="3269562" y="1399592"/>
                  <a:ext cx="510075" cy="52322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sz="28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1.</a:t>
                  </a:r>
                  <a:endPara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="" xmlns:a16="http://schemas.microsoft.com/office/drawing/2014/main" id="{A9F46D52-0CC1-4CB1-A24F-4F274C44AF83}"/>
                    </a:ext>
                  </a:extLst>
                </p:cNvPr>
                <p:cNvSpPr txBox="1"/>
                <p:nvPr/>
              </p:nvSpPr>
              <p:spPr>
                <a:xfrm>
                  <a:off x="3269562" y="2053287"/>
                  <a:ext cx="510075" cy="52322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sz="28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2.</a:t>
                  </a:r>
                  <a:endPara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="" xmlns:a16="http://schemas.microsoft.com/office/drawing/2014/main" id="{4C9389B1-5050-4C2A-8E05-68623A3E18C5}"/>
                    </a:ext>
                  </a:extLst>
                </p:cNvPr>
                <p:cNvSpPr txBox="1"/>
                <p:nvPr/>
              </p:nvSpPr>
              <p:spPr>
                <a:xfrm>
                  <a:off x="3269562" y="2730936"/>
                  <a:ext cx="510075" cy="52322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sz="28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3.</a:t>
                  </a:r>
                  <a:endPara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412CD457-EC62-4557-949C-5DB37A9774D7}"/>
                  </a:ext>
                </a:extLst>
              </p:cNvPr>
              <p:cNvSpPr txBox="1"/>
              <p:nvPr/>
            </p:nvSpPr>
            <p:spPr>
              <a:xfrm>
                <a:off x="1515460" y="1946865"/>
                <a:ext cx="4448654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팔공티</a:t>
                </a:r>
                <a:r>
                  <a:rPr lang="ko-KR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연혁의 </a:t>
                </a:r>
                <a:r>
                  <a:rPr lang="ko-KR" altLang="en-US" sz="1200" b="1" dirty="0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가장 작은 폰트 크기를 </a:t>
                </a:r>
                <a:r>
                  <a:rPr lang="en-US" altLang="ko-KR" sz="1200" b="1" dirty="0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16px</a:t>
                </a:r>
                <a:r>
                  <a:rPr lang="ko-KR" altLang="en-US" sz="1200" b="1" dirty="0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키워 </a:t>
                </a:r>
                <a:r>
                  <a:rPr lang="ko-KR" altLang="en-US" sz="1200" b="1" dirty="0" err="1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가독성을</a:t>
                </a:r>
                <a:r>
                  <a:rPr lang="ko-KR" altLang="en-US" sz="1200" b="1" dirty="0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확보</a:t>
                </a:r>
                <a:r>
                  <a:rPr lang="ko-KR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한다</a:t>
                </a:r>
                <a:r>
                  <a:rPr lang="en-US" altLang="ko-KR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1E14BB35-D95C-4B1F-B937-A5BC9FAF11B0}"/>
                  </a:ext>
                </a:extLst>
              </p:cNvPr>
              <p:cNvSpPr txBox="1"/>
              <p:nvPr/>
            </p:nvSpPr>
            <p:spPr>
              <a:xfrm>
                <a:off x="1515460" y="2525663"/>
                <a:ext cx="4540025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서브 페이지의 </a:t>
                </a:r>
                <a:r>
                  <a:rPr lang="ko-KR" altLang="en-US" sz="1200" dirty="0" err="1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비주얼</a:t>
                </a:r>
                <a:r>
                  <a:rPr lang="ko-KR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사진의 명도를 죽이거나</a:t>
                </a:r>
                <a:r>
                  <a:rPr lang="en-US" altLang="ko-KR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폰트 굵기를 </a:t>
                </a:r>
                <a:r>
                  <a:rPr lang="en-US" altLang="ko-KR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700 </a:t>
                </a:r>
                <a:r>
                  <a:rPr lang="ko-KR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정도로</a:t>
                </a:r>
                <a:endPara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키워 </a:t>
                </a:r>
                <a:r>
                  <a:rPr lang="ko-KR" altLang="en-US" sz="1200" b="1" dirty="0" err="1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비주얼에</a:t>
                </a:r>
                <a:r>
                  <a:rPr lang="ko-KR" altLang="en-US" sz="1200" b="1" dirty="0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폰트가 묻히지 않도록 한다</a:t>
                </a:r>
                <a:r>
                  <a:rPr lang="en-US" altLang="ko-KR" sz="1200" b="1" dirty="0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en-US" altLang="ko-KR" sz="1200" b="1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880DCE80-8A9E-4E75-8B25-A88926D2636B}"/>
                  </a:ext>
                </a:extLst>
              </p:cNvPr>
              <p:cNvSpPr txBox="1"/>
              <p:nvPr/>
            </p:nvSpPr>
            <p:spPr>
              <a:xfrm>
                <a:off x="1515460" y="3184000"/>
                <a:ext cx="4224233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음료 메뉴 게시판은 </a:t>
                </a:r>
                <a:r>
                  <a:rPr lang="ko-KR" altLang="en-US" sz="1200" b="1" dirty="0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음료의 맛을 표현하는 </a:t>
                </a:r>
                <a:r>
                  <a:rPr lang="ko-KR" altLang="en-US" sz="1200" b="1" dirty="0" err="1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디스크립션을</a:t>
                </a:r>
                <a:r>
                  <a:rPr lang="ko-KR" altLang="en-US" sz="1200" b="1" dirty="0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한 줄 넣어</a:t>
                </a:r>
                <a:endParaRPr lang="en-US" altLang="ko-KR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b="1" dirty="0" smtClean="0">
                    <a:solidFill>
                      <a:schemeClr val="accent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음료 주문에 도움</a:t>
                </a:r>
                <a:r>
                  <a:rPr lang="ko-KR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될 수 있게 한다</a:t>
                </a:r>
                <a:r>
                  <a:rPr lang="en-US" altLang="ko-KR" sz="1200" dirty="0" smtClean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2CB5453-8F63-4561-8F56-94379F549316}"/>
                </a:ext>
              </a:extLst>
            </p:cNvPr>
            <p:cNvSpPr txBox="1"/>
            <p:nvPr/>
          </p:nvSpPr>
          <p:spPr>
            <a:xfrm>
              <a:off x="2992851" y="1049843"/>
              <a:ext cx="97654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8E54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MAIN</a:t>
              </a:r>
              <a:endParaRPr lang="ko-KR" altLang="en-US" sz="2400" dirty="0">
                <a:solidFill>
                  <a:srgbClr val="008E5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0C40AC62-EDE2-4515-AB8B-0EB94C6F0F77}"/>
                </a:ext>
              </a:extLst>
            </p:cNvPr>
            <p:cNvSpPr txBox="1"/>
            <p:nvPr/>
          </p:nvSpPr>
          <p:spPr>
            <a:xfrm>
              <a:off x="8441151" y="1049842"/>
              <a:ext cx="795411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8E54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SUB</a:t>
              </a:r>
              <a:endParaRPr lang="ko-KR" altLang="en-US" sz="2400" dirty="0">
                <a:solidFill>
                  <a:srgbClr val="008E5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ED90F1C2-14DE-4754-94E9-FC2464F3C13B}"/>
                </a:ext>
              </a:extLst>
            </p:cNvPr>
            <p:cNvGrpSpPr/>
            <p:nvPr/>
          </p:nvGrpSpPr>
          <p:grpSpPr>
            <a:xfrm>
              <a:off x="1112875" y="1792925"/>
              <a:ext cx="510075" cy="3804231"/>
              <a:chOff x="3269562" y="1399592"/>
              <a:chExt cx="510075" cy="3804231"/>
            </a:xfrm>
            <a:grpFill/>
          </p:grpSpPr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426BACCC-82E3-42CB-AACE-1D3ED6B6C7B6}"/>
                  </a:ext>
                </a:extLst>
              </p:cNvPr>
              <p:cNvSpPr txBox="1"/>
              <p:nvPr/>
            </p:nvSpPr>
            <p:spPr>
              <a:xfrm>
                <a:off x="3269562" y="1399592"/>
                <a:ext cx="510075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1.</a:t>
                </a:r>
                <a:endParaRPr lang="ko-KR" altLang="en-US" sz="28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A6B95F3F-0606-44B0-AB3D-57E5D8859D3E}"/>
                  </a:ext>
                </a:extLst>
              </p:cNvPr>
              <p:cNvSpPr txBox="1"/>
              <p:nvPr/>
            </p:nvSpPr>
            <p:spPr>
              <a:xfrm>
                <a:off x="3269562" y="2053287"/>
                <a:ext cx="510075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2.</a:t>
                </a:r>
                <a:endParaRPr lang="ko-KR" altLang="en-US" sz="28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7D23CA70-231C-41B4-9E38-5C487F98D2BF}"/>
                  </a:ext>
                </a:extLst>
              </p:cNvPr>
              <p:cNvSpPr txBox="1"/>
              <p:nvPr/>
            </p:nvSpPr>
            <p:spPr>
              <a:xfrm>
                <a:off x="3269562" y="2706982"/>
                <a:ext cx="510075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3.</a:t>
                </a:r>
                <a:endParaRPr lang="ko-KR" altLang="en-US" sz="28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C5EB42D3-491B-45F8-98CA-8CCC45F46B74}"/>
                  </a:ext>
                </a:extLst>
              </p:cNvPr>
              <p:cNvSpPr txBox="1"/>
              <p:nvPr/>
            </p:nvSpPr>
            <p:spPr>
              <a:xfrm>
                <a:off x="3269562" y="3360677"/>
                <a:ext cx="510075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4.</a:t>
                </a:r>
                <a:endParaRPr lang="ko-KR" altLang="en-US" sz="28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id="{D972112A-25A3-415D-BFD5-40534D7B7EAB}"/>
                  </a:ext>
                </a:extLst>
              </p:cNvPr>
              <p:cNvSpPr txBox="1"/>
              <p:nvPr/>
            </p:nvSpPr>
            <p:spPr>
              <a:xfrm>
                <a:off x="3269562" y="4015675"/>
                <a:ext cx="510075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5.</a:t>
                </a:r>
                <a:endParaRPr lang="ko-KR" altLang="en-US" sz="28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CA6EF29E-F676-4B03-A2AD-E75AAB393DF9}"/>
                  </a:ext>
                </a:extLst>
              </p:cNvPr>
              <p:cNvSpPr txBox="1"/>
              <p:nvPr/>
            </p:nvSpPr>
            <p:spPr>
              <a:xfrm>
                <a:off x="3269562" y="4680603"/>
                <a:ext cx="510075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6.</a:t>
                </a:r>
                <a:endParaRPr lang="ko-KR" altLang="en-US" sz="28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ED85551F-D7EE-40FA-82DE-499BB3D370A5}"/>
                </a:ext>
              </a:extLst>
            </p:cNvPr>
            <p:cNvSpPr txBox="1"/>
            <p:nvPr/>
          </p:nvSpPr>
          <p:spPr>
            <a:xfrm>
              <a:off x="1543210" y="1839247"/>
              <a:ext cx="392447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빅비주얼에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행사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홍보 포스터 대신 </a:t>
              </a:r>
              <a:r>
                <a:rPr lang="ko-KR" altLang="en-US" sz="1200" b="1" dirty="0" err="1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팔공티의</a:t>
              </a:r>
              <a:r>
                <a:rPr lang="ko-KR" altLang="en-US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색깔을 나타내는</a:t>
              </a:r>
              <a:endParaRPr lang="en-US" altLang="ko-KR" sz="1200" b="1" dirty="0" smtClean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초원 이미지와</a:t>
              </a:r>
              <a:r>
                <a:rPr lang="en-US" altLang="ko-KR" sz="1200" b="1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b="1" dirty="0" err="1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차밭</a:t>
              </a:r>
              <a:r>
                <a:rPr lang="ko-KR" altLang="en-US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이미지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걸어 시선을 끈다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451CADB-3FA0-4FA4-A87E-30D285638458}"/>
                </a:ext>
              </a:extLst>
            </p:cNvPr>
            <p:cNvSpPr txBox="1"/>
            <p:nvPr/>
          </p:nvSpPr>
          <p:spPr>
            <a:xfrm>
              <a:off x="1543210" y="2494245"/>
              <a:ext cx="3429144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가맹점 관련 내용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 메인 </a:t>
              </a:r>
              <a:r>
                <a:rPr lang="ko-KR" altLang="en-US" sz="1200" dirty="0" err="1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타겟층을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겨냥하여 </a:t>
              </a:r>
              <a:r>
                <a:rPr lang="ko-KR" altLang="en-US" sz="1200" b="1" dirty="0" err="1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상단쪽에</a:t>
              </a:r>
              <a:endPara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미관을 해치지 않는 선에서 </a:t>
              </a:r>
              <a:r>
                <a:rPr lang="ko-KR" altLang="en-US" sz="1200" b="1" dirty="0" err="1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퀵</a:t>
              </a:r>
              <a:r>
                <a:rPr lang="ko-KR" altLang="en-US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메뉴로 제공한다</a:t>
              </a:r>
              <a:r>
                <a:rPr lang="en-US" altLang="ko-KR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A0BA5C7D-1B86-4510-84F7-516CE4A869C8}"/>
                </a:ext>
              </a:extLst>
            </p:cNvPr>
            <p:cNvSpPr txBox="1"/>
            <p:nvPr/>
          </p:nvSpPr>
          <p:spPr>
            <a:xfrm>
              <a:off x="1543210" y="3128628"/>
              <a:ext cx="357181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신상 메뉴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인기 메뉴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계절 메뉴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메뉴를 볼 수 있게</a:t>
              </a:r>
              <a:endPara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b="1" dirty="0" err="1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카테고리별로</a:t>
              </a:r>
              <a:r>
                <a:rPr lang="ko-KR" altLang="en-US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나눠 탭 클릭 시 볼 수 있게 한다</a:t>
              </a:r>
              <a:r>
                <a:rPr lang="en-US" altLang="ko-KR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9A772548-E306-46F8-93F6-F3615836A9E2}"/>
                </a:ext>
              </a:extLst>
            </p:cNvPr>
            <p:cNvSpPr/>
            <p:nvPr/>
          </p:nvSpPr>
          <p:spPr>
            <a:xfrm>
              <a:off x="1543210" y="4532832"/>
              <a:ext cx="3337773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큰 이미지는 나누어 배치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하여 답답한 느낌을 줄인다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9E7731AF-BFA6-41FD-B6C4-F21BEA2FFC0A}"/>
                </a:ext>
              </a:extLst>
            </p:cNvPr>
            <p:cNvSpPr/>
            <p:nvPr/>
          </p:nvSpPr>
          <p:spPr>
            <a:xfrm>
              <a:off x="1543210" y="5197761"/>
              <a:ext cx="4373313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비주얼의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높이를 줄여 </a:t>
              </a:r>
              <a:r>
                <a:rPr lang="ko-KR" altLang="en-US" sz="1200" b="1" dirty="0" err="1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첫번째</a:t>
              </a:r>
              <a:r>
                <a:rPr lang="ko-KR" altLang="en-US" sz="1200" b="1" dirty="0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섹션을 노출하여 호기심을 유발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한다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2118F771-3350-42BF-A5BE-D1B7DB17D97C}"/>
                </a:ext>
              </a:extLst>
            </p:cNvPr>
            <p:cNvSpPr/>
            <p:nvPr/>
          </p:nvSpPr>
          <p:spPr>
            <a:xfrm>
              <a:off x="3889761" y="3833566"/>
              <a:ext cx="693409" cy="159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133A4816-ED08-4442-876C-B30D93CA55CF}"/>
                </a:ext>
              </a:extLst>
            </p:cNvPr>
            <p:cNvSpPr txBox="1"/>
            <p:nvPr/>
          </p:nvSpPr>
          <p:spPr>
            <a:xfrm>
              <a:off x="1550732" y="3755785"/>
              <a:ext cx="591122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밀크티를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연상시키는 서브 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컬러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(#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f4f4f4, #F0EEE9, #C0B7AF)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</a:t>
              </a: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차분함을 주고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포인트 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컬러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(#F6CAC9,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#609087,#615E5C)</a:t>
              </a: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젊은 층을</a:t>
              </a:r>
              <a:endPara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겨냥하여 발랄한 느낌을 준다</a:t>
              </a:r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2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2" y="1249201"/>
            <a:ext cx="3757860" cy="459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27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2685641" cy="920292"/>
            <a:chOff x="351847" y="109835"/>
            <a:chExt cx="2685641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아이디어 스케치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95" y="1249200"/>
            <a:ext cx="4231560" cy="459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04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28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3156923" cy="920292"/>
            <a:chOff x="351847" y="109835"/>
            <a:chExt cx="3156923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2105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와이어 프레임</a:t>
              </a:r>
              <a:r>
                <a:rPr lang="en-US" altLang="ko-KR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-MAIN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310567" y="1020797"/>
            <a:ext cx="7570866" cy="5515619"/>
            <a:chOff x="2436284" y="1020797"/>
            <a:chExt cx="7570866" cy="5515619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9079" y="1308618"/>
              <a:ext cx="3052729" cy="5227798"/>
            </a:xfrm>
            <a:prstGeom prst="rect">
              <a:avLst/>
            </a:prstGeom>
            <a:noFill/>
            <a:ln>
              <a:noFill/>
            </a:ln>
            <a:effectLst>
              <a:outerShdw blurRad="114300" algn="ctr" rotWithShape="0">
                <a:schemeClr val="bg1">
                  <a:lumMod val="75000"/>
                  <a:alpha val="41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795" y="1369817"/>
              <a:ext cx="3068355" cy="5105400"/>
            </a:xfrm>
            <a:prstGeom prst="rect">
              <a:avLst/>
            </a:prstGeom>
            <a:noFill/>
            <a:ln>
              <a:noFill/>
            </a:ln>
            <a:effectLst>
              <a:outerShdw blurRad="114300" algn="ctr" rotWithShape="0">
                <a:schemeClr val="bg1">
                  <a:lumMod val="75000"/>
                  <a:alpha val="41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0065" y="1650093"/>
              <a:ext cx="0" cy="1533523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287" y="2313699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750px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0065" y="1311955"/>
              <a:ext cx="0" cy="338137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6614" y="1377868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0065" y="3183617"/>
              <a:ext cx="0" cy="73890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6614" y="3311799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0065" y="3922518"/>
              <a:ext cx="0" cy="1356598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286" y="4497662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450px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0065" y="5279116"/>
              <a:ext cx="0" cy="43815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285" y="5395036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0065" y="5717266"/>
              <a:ext cx="0" cy="757951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284" y="5993086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5365" y="1584178"/>
              <a:ext cx="2323346" cy="1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7963" y="1546938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1200px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3605586" y="2670029"/>
              <a:ext cx="2476222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4622" y="2670029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1200px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3425365" y="4155929"/>
              <a:ext cx="694571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3575" y="3949619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4237109" y="3995624"/>
              <a:ext cx="473377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4722" y="3785412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5237234" y="3990102"/>
              <a:ext cx="473377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4847" y="3789415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8091861" y="1603991"/>
              <a:ext cx="685800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5686" y="1397778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3016611" y="1231754"/>
              <a:ext cx="3065197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0134" y="1020797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1920px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8472972" y="2708034"/>
              <a:ext cx="1180989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4391" y="2708034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7634661" y="3790080"/>
              <a:ext cx="685800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8486" y="3583867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936" y="4703972"/>
              <a:ext cx="1343025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3373" y="4722624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7348911" y="3924141"/>
              <a:ext cx="409575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8911" y="3760132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365" y="1377868"/>
              <a:ext cx="0" cy="1292161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1061" y="1920793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450px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365" y="2647432"/>
              <a:ext cx="0" cy="103959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1061" y="3064072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4365" y="3687022"/>
              <a:ext cx="0" cy="1138757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1061" y="4147166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450px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5873" y="4825779"/>
              <a:ext cx="0" cy="750727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1060" y="5110407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5873" y="5576507"/>
              <a:ext cx="0" cy="89871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1061" y="5922707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350px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65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29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3028683" cy="920292"/>
            <a:chOff x="351847" y="109835"/>
            <a:chExt cx="3028683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와이어 프레임</a:t>
              </a:r>
              <a:r>
                <a:rPr lang="en-US" altLang="ko-KR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-SUB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393038" y="594359"/>
            <a:ext cx="3405925" cy="5919792"/>
            <a:chOff x="3953642" y="360543"/>
            <a:chExt cx="3405925" cy="59197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0091" y="660795"/>
              <a:ext cx="2799476" cy="5591175"/>
            </a:xfrm>
            <a:prstGeom prst="rect">
              <a:avLst/>
            </a:prstGeom>
            <a:effectLst>
              <a:outerShdw blurRad="114300" algn="ctr" rotWithShape="0">
                <a:schemeClr val="bg1">
                  <a:lumMod val="75000"/>
                  <a:alpha val="41000"/>
                </a:schemeClr>
              </a:outerShdw>
            </a:effectLst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4560091" y="571500"/>
              <a:ext cx="2799476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0754" y="360543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1920px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8454" y="660796"/>
              <a:ext cx="0" cy="272222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003" y="726708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8454" y="926972"/>
              <a:ext cx="0" cy="558928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003" y="1103281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450px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8454" y="1485900"/>
              <a:ext cx="0" cy="38100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003" y="1573245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160px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8454" y="1866900"/>
              <a:ext cx="0" cy="38100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003" y="1954245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230px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8454" y="2160555"/>
              <a:ext cx="0" cy="30642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002" y="2210610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8454" y="2466975"/>
              <a:ext cx="0" cy="112395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001" y="2925795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8454" y="3590925"/>
              <a:ext cx="0" cy="36195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000" y="3668745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8454" y="3952875"/>
              <a:ext cx="0" cy="106680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999" y="4383120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8454" y="5019675"/>
              <a:ext cx="0" cy="36195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000" y="5097495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8454" y="5381625"/>
              <a:ext cx="0" cy="89871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642" y="5727825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350px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4883345" y="1485900"/>
              <a:ext cx="2476222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2381" y="1485900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1550px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4883345" y="845461"/>
              <a:ext cx="2136580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0754" y="845461"/>
              <a:ext cx="438150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1200px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4883345" y="2416920"/>
              <a:ext cx="498280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3475" y="2247900"/>
              <a:ext cx="438150" cy="16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250px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4574" y="2447925"/>
              <a:ext cx="0" cy="45882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8551" y="2536080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250px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4574" y="3952875"/>
              <a:ext cx="0" cy="106680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4266" y="4383120"/>
              <a:ext cx="390519" cy="206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600px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38870EF3-FF8C-47D8-A500-44C2D8EF6534}"/>
                </a:ext>
              </a:extLst>
            </p:cNvPr>
            <p:cNvCxnSpPr>
              <a:cxnSpLocks/>
            </p:cNvCxnSpPr>
            <p:nvPr/>
          </p:nvCxnSpPr>
          <p:spPr>
            <a:xfrm>
              <a:off x="4883345" y="3893295"/>
              <a:ext cx="498280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Shape 133">
              <a:extLst>
                <a:ext uri="{FF2B5EF4-FFF2-40B4-BE49-F238E27FC236}">
                  <a16:creationId xmlns="" xmlns:a16="http://schemas.microsoft.com/office/drawing/2014/main" id="{DA820F49-6DA2-49B0-9B1C-CB14FDDA9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3475" y="3724275"/>
              <a:ext cx="438150" cy="16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700" b="1" dirty="0" smtClean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250px</a:t>
              </a:r>
              <a:endPara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14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3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31952640-AB40-47F4-BD36-4B3AC7120262}"/>
              </a:ext>
            </a:extLst>
          </p:cNvPr>
          <p:cNvGrpSpPr/>
          <p:nvPr/>
        </p:nvGrpSpPr>
        <p:grpSpPr>
          <a:xfrm>
            <a:off x="351847" y="109835"/>
            <a:ext cx="2089323" cy="920292"/>
            <a:chOff x="351847" y="109835"/>
            <a:chExt cx="2089323" cy="920292"/>
          </a:xfrm>
        </p:grpSpPr>
        <p:sp>
          <p:nvSpPr>
            <p:cNvPr id="36" name="TextBox 35"/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E54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03707" y="660795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기업 소개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61B8D158-92F8-FBD9-7B8D-0EBDB20CBA43}"/>
              </a:ext>
            </a:extLst>
          </p:cNvPr>
          <p:cNvGrpSpPr/>
          <p:nvPr/>
        </p:nvGrpSpPr>
        <p:grpSpPr>
          <a:xfrm>
            <a:off x="819703" y="1691623"/>
            <a:ext cx="10552593" cy="3951867"/>
            <a:chOff x="1337431" y="1540621"/>
            <a:chExt cx="10552593" cy="3951867"/>
          </a:xfrm>
        </p:grpSpPr>
        <p:grpSp>
          <p:nvGrpSpPr>
            <p:cNvPr id="26" name="그룹 25">
              <a:extLst>
                <a:ext uri="{FF2B5EF4-FFF2-40B4-BE49-F238E27FC236}">
                  <a16:creationId xmlns="" xmlns:a16="http://schemas.microsoft.com/office/drawing/2014/main" id="{B6B26E87-2B6E-7ACE-C20E-BDFE0CEC2FFE}"/>
                </a:ext>
              </a:extLst>
            </p:cNvPr>
            <p:cNvGrpSpPr/>
            <p:nvPr/>
          </p:nvGrpSpPr>
          <p:grpSpPr>
            <a:xfrm>
              <a:off x="5016825" y="1540621"/>
              <a:ext cx="6873199" cy="3947765"/>
              <a:chOff x="5016825" y="1540621"/>
              <a:chExt cx="6873199" cy="394776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="" xmlns:a16="http://schemas.microsoft.com/office/drawing/2014/main" id="{DBFE48B4-1176-B2B7-884C-C920921AE73F}"/>
                  </a:ext>
                </a:extLst>
              </p:cNvPr>
              <p:cNvSpPr/>
              <p:nvPr/>
            </p:nvSpPr>
            <p:spPr>
              <a:xfrm>
                <a:off x="5016825" y="4335861"/>
                <a:ext cx="5436068" cy="115252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algn="ctr" rotWithShape="0">
                  <a:schemeClr val="bg1">
                    <a:lumMod val="75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="" xmlns:a16="http://schemas.microsoft.com/office/drawing/2014/main" id="{A9A9B350-AE93-6506-DC45-FD5DE090C707}"/>
                  </a:ext>
                </a:extLst>
              </p:cNvPr>
              <p:cNvSpPr/>
              <p:nvPr/>
            </p:nvSpPr>
            <p:spPr>
              <a:xfrm>
                <a:off x="6453956" y="2945847"/>
                <a:ext cx="5436068" cy="115252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algn="ctr" rotWithShape="0">
                  <a:schemeClr val="bg1">
                    <a:lumMod val="75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="" xmlns:a16="http://schemas.microsoft.com/office/drawing/2014/main" id="{5D84823F-6D67-0910-4BC9-807BF19C0F8B}"/>
                  </a:ext>
                </a:extLst>
              </p:cNvPr>
              <p:cNvSpPr/>
              <p:nvPr/>
            </p:nvSpPr>
            <p:spPr>
              <a:xfrm>
                <a:off x="5016825" y="1540621"/>
                <a:ext cx="5436068" cy="115252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algn="ctr" rotWithShape="0">
                  <a:schemeClr val="bg1">
                    <a:lumMod val="75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6F448AFC-ACCB-FBAC-12C1-9013DF0E414F}"/>
                </a:ext>
              </a:extLst>
            </p:cNvPr>
            <p:cNvGrpSpPr/>
            <p:nvPr/>
          </p:nvGrpSpPr>
          <p:grpSpPr>
            <a:xfrm>
              <a:off x="1337431" y="1540621"/>
              <a:ext cx="9375538" cy="3951867"/>
              <a:chOff x="1403707" y="1540621"/>
              <a:chExt cx="9375538" cy="3951867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707" y="2116884"/>
                <a:ext cx="2806364" cy="2806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9" name="직선 연결선 18"/>
              <p:cNvCxnSpPr>
                <a:stCxn id="2050" idx="0"/>
              </p:cNvCxnSpPr>
              <p:nvPr/>
            </p:nvCxnSpPr>
            <p:spPr>
              <a:xfrm>
                <a:off x="2806889" y="2116884"/>
                <a:ext cx="289858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endCxn id="9" idx="1"/>
              </p:cNvCxnSpPr>
              <p:nvPr/>
            </p:nvCxnSpPr>
            <p:spPr>
              <a:xfrm>
                <a:off x="4212179" y="3522109"/>
                <a:ext cx="2308053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>
                <a:stCxn id="2050" idx="2"/>
              </p:cNvCxnSpPr>
              <p:nvPr/>
            </p:nvCxnSpPr>
            <p:spPr>
              <a:xfrm flipV="1">
                <a:off x="2806889" y="4916226"/>
                <a:ext cx="2898586" cy="702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/>
              <p:cNvSpPr/>
              <p:nvPr/>
            </p:nvSpPr>
            <p:spPr>
              <a:xfrm>
                <a:off x="5099879" y="1540621"/>
                <a:ext cx="1152525" cy="115252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6532394" y="2943635"/>
                <a:ext cx="1152525" cy="115252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099879" y="4339963"/>
                <a:ext cx="1152525" cy="115252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4311" y="1705055"/>
                <a:ext cx="823657" cy="823657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4310" y="4504396"/>
                <a:ext cx="823657" cy="823657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6827" y="3108237"/>
                <a:ext cx="823657" cy="823657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BA724108-A979-637B-2E45-751931B802DA}"/>
                  </a:ext>
                </a:extLst>
              </p:cNvPr>
              <p:cNvSpPr txBox="1"/>
              <p:nvPr/>
            </p:nvSpPr>
            <p:spPr>
              <a:xfrm>
                <a:off x="6400058" y="1964086"/>
                <a:ext cx="3900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2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최적의 기온과 기상 조건</a:t>
                </a:r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 갖추어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재배한 최고의 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tea.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AB346ADE-884C-45B6-E029-78D6D8A4BE5F}"/>
                  </a:ext>
                </a:extLst>
              </p:cNvPr>
              <p:cNvSpPr txBox="1"/>
              <p:nvPr/>
            </p:nvSpPr>
            <p:spPr>
              <a:xfrm>
                <a:off x="7936800" y="3335231"/>
                <a:ext cx="28424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2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최고의 전문가들이 엄선</a:t>
                </a:r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 특별한 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tea.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60BB9B08-5EF2-0A2C-043C-B350729BEFB5}"/>
                  </a:ext>
                </a:extLst>
              </p:cNvPr>
              <p:cNvSpPr txBox="1"/>
              <p:nvPr/>
            </p:nvSpPr>
            <p:spPr>
              <a:xfrm>
                <a:off x="6400057" y="4662724"/>
                <a:ext cx="36615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현지의 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tea </a:t>
                </a:r>
                <a:r>
                  <a:rPr lang="en-US" altLang="ko-KR" sz="1400" dirty="0" err="1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marster</a:t>
                </a:r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들이 </a:t>
                </a:r>
                <a:r>
                  <a:rPr lang="ko-KR" altLang="en-US" sz="1400" dirty="0" err="1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팔공티만의</a:t>
                </a:r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엄선된 차를</a:t>
                </a:r>
                <a:endPara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만들기 위해 </a:t>
                </a:r>
                <a:r>
                  <a:rPr lang="ko-KR" altLang="en-US" sz="1400" dirty="0">
                    <a:solidFill>
                      <a:schemeClr val="accent2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철저하게 관리하고 노력</a:t>
                </a:r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하고 있습니다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32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30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2089323" cy="920292"/>
            <a:chOff x="351847" y="109835"/>
            <a:chExt cx="2089323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사이트 </a:t>
              </a:r>
              <a:r>
                <a:rPr lang="ko-KR" altLang="en-US" dirty="0" err="1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맵</a:t>
              </a:r>
              <a:endParaRPr lang="en-US" altLang="ko-KR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1E61B724-7D84-468D-81C4-75C89F16E13A}"/>
              </a:ext>
            </a:extLst>
          </p:cNvPr>
          <p:cNvGrpSpPr/>
          <p:nvPr/>
        </p:nvGrpSpPr>
        <p:grpSpPr>
          <a:xfrm>
            <a:off x="1809750" y="1713245"/>
            <a:ext cx="8572500" cy="3733822"/>
            <a:chOff x="1780234" y="711441"/>
            <a:chExt cx="8572500" cy="3733822"/>
          </a:xfrm>
        </p:grpSpPr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CD3BAC2B-28FF-4FD8-960B-8F8721DC0DBC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>
              <a:off x="2180284" y="1231463"/>
              <a:ext cx="0" cy="2667608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="" xmlns:a16="http://schemas.microsoft.com/office/drawing/2014/main" id="{CD3BAC2B-28FF-4FD8-960B-8F8721DC0DBC}"/>
                </a:ext>
              </a:extLst>
            </p:cNvPr>
            <p:cNvCxnSpPr>
              <a:cxnSpLocks/>
            </p:cNvCxnSpPr>
            <p:nvPr/>
          </p:nvCxnSpPr>
          <p:spPr>
            <a:xfrm>
              <a:off x="9952684" y="1218318"/>
              <a:ext cx="0" cy="976231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9546FB34-C2E0-4013-AC4C-07CE77BE0D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047750"/>
              <a:ext cx="0" cy="1581926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4184A5C4-504C-4665-9D15-A48C65EB3540}"/>
                </a:ext>
              </a:extLst>
            </p:cNvPr>
            <p:cNvSpPr/>
            <p:nvPr/>
          </p:nvSpPr>
          <p:spPr>
            <a:xfrm>
              <a:off x="5691185" y="711441"/>
              <a:ext cx="800100" cy="369332"/>
            </a:xfrm>
            <a:prstGeom prst="rect">
              <a:avLst/>
            </a:prstGeom>
            <a:solidFill>
              <a:srgbClr val="008E5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MAIN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53171483-CA81-4909-BA9C-CD6F8614158E}"/>
                </a:ext>
              </a:extLst>
            </p:cNvPr>
            <p:cNvCxnSpPr>
              <a:cxnSpLocks/>
            </p:cNvCxnSpPr>
            <p:nvPr/>
          </p:nvCxnSpPr>
          <p:spPr>
            <a:xfrm>
              <a:off x="7400923" y="1217057"/>
              <a:ext cx="0" cy="2060655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CD3BAC2B-28FF-4FD8-960B-8F8721DC0DBC}"/>
                </a:ext>
              </a:extLst>
            </p:cNvPr>
            <p:cNvCxnSpPr>
              <a:cxnSpLocks/>
            </p:cNvCxnSpPr>
            <p:nvPr/>
          </p:nvCxnSpPr>
          <p:spPr>
            <a:xfrm>
              <a:off x="8705846" y="1217057"/>
              <a:ext cx="0" cy="1954984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A657BD02-F347-499E-9C7E-BC7F562FCC2E}"/>
                </a:ext>
              </a:extLst>
            </p:cNvPr>
            <p:cNvCxnSpPr>
              <a:cxnSpLocks/>
            </p:cNvCxnSpPr>
            <p:nvPr/>
          </p:nvCxnSpPr>
          <p:spPr>
            <a:xfrm>
              <a:off x="3476623" y="1217057"/>
              <a:ext cx="0" cy="3047365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4207B059-AF5D-48F4-A45B-9A5AEB4030A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4779653" y="1217057"/>
              <a:ext cx="0" cy="3228206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C89A1C2A-3AFE-48EC-B08F-69BEF58B96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0284" y="1217057"/>
              <a:ext cx="7772401" cy="1261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80B8575A-A753-459B-8094-175D34F5005C}"/>
                </a:ext>
              </a:extLst>
            </p:cNvPr>
            <p:cNvSpPr/>
            <p:nvPr/>
          </p:nvSpPr>
          <p:spPr>
            <a:xfrm>
              <a:off x="3084212" y="190264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음료</a:t>
              </a:r>
              <a:endParaRPr lang="en-US" altLang="ko-KR" sz="900" dirty="0" smtClean="0">
                <a:solidFill>
                  <a:srgbClr val="008E54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주문방법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1CF7E87D-E078-4A8B-8DCB-878EC5A26955}"/>
                </a:ext>
              </a:extLst>
            </p:cNvPr>
            <p:cNvSpPr/>
            <p:nvPr/>
          </p:nvSpPr>
          <p:spPr>
            <a:xfrm>
              <a:off x="3084212" y="2445010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티 컬렉션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F7DAD5BD-4889-4722-8444-DC0C88C42AED}"/>
                </a:ext>
              </a:extLst>
            </p:cNvPr>
            <p:cNvSpPr/>
            <p:nvPr/>
          </p:nvSpPr>
          <p:spPr>
            <a:xfrm>
              <a:off x="3084212" y="298737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시즌메뉴</a:t>
              </a:r>
              <a:r>
                <a:rPr lang="en-US" altLang="ko-KR" sz="900" dirty="0" smtClean="0">
                  <a:solidFill>
                    <a:srgbClr val="008E54"/>
                  </a:solidFill>
                </a:rPr>
                <a:t>/</a:t>
              </a:r>
              <a:r>
                <a:rPr lang="ko-KR" altLang="en-US" sz="900" dirty="0" err="1" smtClean="0">
                  <a:solidFill>
                    <a:srgbClr val="008E54"/>
                  </a:solidFill>
                </a:rPr>
                <a:t>신메뉴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C4226225-09A3-42E0-991E-10A41B75B7E4}"/>
                </a:ext>
              </a:extLst>
            </p:cNvPr>
            <p:cNvSpPr/>
            <p:nvPr/>
          </p:nvSpPr>
          <p:spPr>
            <a:xfrm>
              <a:off x="3084212" y="3529740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음료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3CB0C26F-69C0-422F-8449-6F5AF9EBAFBE}"/>
                </a:ext>
              </a:extLst>
            </p:cNvPr>
            <p:cNvSpPr/>
            <p:nvPr/>
          </p:nvSpPr>
          <p:spPr>
            <a:xfrm>
              <a:off x="3084212" y="4075931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디저트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171EBCA1-511C-4ED7-B5B5-5B25C5108171}"/>
                </a:ext>
              </a:extLst>
            </p:cNvPr>
            <p:cNvSpPr/>
            <p:nvPr/>
          </p:nvSpPr>
          <p:spPr>
            <a:xfrm>
              <a:off x="4379603" y="190264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가맹절차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DA615A02-7CDC-4400-A9A2-C1D84886FAD9}"/>
                </a:ext>
              </a:extLst>
            </p:cNvPr>
            <p:cNvSpPr/>
            <p:nvPr/>
          </p:nvSpPr>
          <p:spPr>
            <a:xfrm>
              <a:off x="4379603" y="2445010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인테리어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676864A4-6B3A-47C8-A6A8-0F8C49E53522}"/>
                </a:ext>
              </a:extLst>
            </p:cNvPr>
            <p:cNvSpPr/>
            <p:nvPr/>
          </p:nvSpPr>
          <p:spPr>
            <a:xfrm>
              <a:off x="4379603" y="298737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가맹비용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9E413FAC-879C-473C-AA5E-FFE4C693D5AE}"/>
                </a:ext>
              </a:extLst>
            </p:cNvPr>
            <p:cNvSpPr/>
            <p:nvPr/>
          </p:nvSpPr>
          <p:spPr>
            <a:xfrm>
              <a:off x="4379603" y="3529740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추천점포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DBB5C4E6-9C01-42E1-B3D4-F0648F61D250}"/>
                </a:ext>
              </a:extLst>
            </p:cNvPr>
            <p:cNvSpPr/>
            <p:nvPr/>
          </p:nvSpPr>
          <p:spPr>
            <a:xfrm>
              <a:off x="4379603" y="4075931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가맹</a:t>
              </a:r>
              <a:endParaRPr lang="en-US" altLang="ko-KR" sz="900" dirty="0" smtClean="0">
                <a:solidFill>
                  <a:srgbClr val="008E54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상담신</a:t>
              </a:r>
              <a:r>
                <a:rPr lang="ko-KR" altLang="en-US" sz="900" dirty="0">
                  <a:solidFill>
                    <a:srgbClr val="008E54"/>
                  </a:solidFill>
                </a:rPr>
                <a:t>청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395F804-0686-441A-B203-79F5B6948EC7}"/>
                </a:ext>
              </a:extLst>
            </p:cNvPr>
            <p:cNvSpPr/>
            <p:nvPr/>
          </p:nvSpPr>
          <p:spPr>
            <a:xfrm>
              <a:off x="5703588" y="190264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국내매장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82CAA58A-2F57-4768-AE0A-ED94F9E3CA8E}"/>
                </a:ext>
              </a:extLst>
            </p:cNvPr>
            <p:cNvSpPr/>
            <p:nvPr/>
          </p:nvSpPr>
          <p:spPr>
            <a:xfrm>
              <a:off x="5703588" y="2445009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해외매장</a:t>
              </a:r>
              <a:endParaRPr lang="en-US" altLang="ko-KR" sz="900" dirty="0">
                <a:solidFill>
                  <a:srgbClr val="008E54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589819D5-0DB3-47E8-BF72-A76A0BA8E690}"/>
                </a:ext>
              </a:extLst>
            </p:cNvPr>
            <p:cNvSpPr/>
            <p:nvPr/>
          </p:nvSpPr>
          <p:spPr>
            <a:xfrm>
              <a:off x="7019934" y="1360279"/>
              <a:ext cx="800100" cy="369332"/>
            </a:xfrm>
            <a:prstGeom prst="rect">
              <a:avLst/>
            </a:prstGeom>
            <a:solidFill>
              <a:srgbClr val="008E5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</a:rPr>
                <a:t>멤버쉽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B56D0B70-072E-4FFA-9907-F45061E55D95}"/>
                </a:ext>
              </a:extLst>
            </p:cNvPr>
            <p:cNvSpPr/>
            <p:nvPr/>
          </p:nvSpPr>
          <p:spPr>
            <a:xfrm>
              <a:off x="7019934" y="190264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rgbClr val="008E54"/>
                  </a:solidFill>
                </a:rPr>
                <a:t>팔공티</a:t>
              </a:r>
              <a:r>
                <a:rPr lang="ko-KR" altLang="en-US" sz="900" dirty="0" smtClean="0">
                  <a:solidFill>
                    <a:srgbClr val="008E54"/>
                  </a:solidFill>
                </a:rPr>
                <a:t> </a:t>
              </a:r>
              <a:r>
                <a:rPr lang="en-US" altLang="ko-KR" sz="900" dirty="0" smtClean="0">
                  <a:solidFill>
                    <a:srgbClr val="008E54"/>
                  </a:solidFill>
                </a:rPr>
                <a:t>APP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5D21919A-1996-409B-B6A3-87E14EE1D30E}"/>
                </a:ext>
              </a:extLst>
            </p:cNvPr>
            <p:cNvSpPr/>
            <p:nvPr/>
          </p:nvSpPr>
          <p:spPr>
            <a:xfrm>
              <a:off x="7019934" y="2445009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rgbClr val="008E54"/>
                  </a:solidFill>
                </a:rPr>
                <a:t>팔공티</a:t>
              </a:r>
              <a:r>
                <a:rPr lang="ko-KR" altLang="en-US" sz="900" dirty="0" smtClean="0">
                  <a:solidFill>
                    <a:srgbClr val="008E54"/>
                  </a:solidFill>
                </a:rPr>
                <a:t> 카드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77F37D20-F9C6-4CDC-9B39-DAE1D70A7530}"/>
                </a:ext>
              </a:extLst>
            </p:cNvPr>
            <p:cNvSpPr/>
            <p:nvPr/>
          </p:nvSpPr>
          <p:spPr>
            <a:xfrm>
              <a:off x="7019934" y="298737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rgbClr val="008E54"/>
                  </a:solidFill>
                </a:rPr>
                <a:t>FAQ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F6F0451A-F000-42EC-88B6-6FF8B00AE56E}"/>
                </a:ext>
              </a:extLst>
            </p:cNvPr>
            <p:cNvSpPr/>
            <p:nvPr/>
          </p:nvSpPr>
          <p:spPr>
            <a:xfrm>
              <a:off x="8324856" y="1360279"/>
              <a:ext cx="800100" cy="369332"/>
            </a:xfrm>
            <a:prstGeom prst="rect">
              <a:avLst/>
            </a:prstGeom>
            <a:solidFill>
              <a:srgbClr val="008E5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</a:rPr>
                <a:t>팔공티소식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40996D25-5721-4DC0-9473-785532948C40}"/>
                </a:ext>
              </a:extLst>
            </p:cNvPr>
            <p:cNvSpPr/>
            <p:nvPr/>
          </p:nvSpPr>
          <p:spPr>
            <a:xfrm>
              <a:off x="8324856" y="190264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공지사항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B1BA2A39-48F4-4512-AF36-B20EA2692666}"/>
                </a:ext>
              </a:extLst>
            </p:cNvPr>
            <p:cNvSpPr/>
            <p:nvPr/>
          </p:nvSpPr>
          <p:spPr>
            <a:xfrm>
              <a:off x="8324856" y="2445009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이벤트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A09EA9AA-9D55-42B4-922D-5F6EF31DDF57}"/>
                </a:ext>
              </a:extLst>
            </p:cNvPr>
            <p:cNvSpPr/>
            <p:nvPr/>
          </p:nvSpPr>
          <p:spPr>
            <a:xfrm>
              <a:off x="8324856" y="298737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rgbClr val="008E54"/>
                  </a:solidFill>
                </a:rPr>
                <a:t>뉴스</a:t>
              </a:r>
              <a:endParaRPr lang="ko-KR" altLang="en-US" sz="800" dirty="0">
                <a:solidFill>
                  <a:srgbClr val="008E54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E78F7638-3AC6-4A9D-840C-220E00C6A8CC}"/>
                </a:ext>
              </a:extLst>
            </p:cNvPr>
            <p:cNvSpPr/>
            <p:nvPr/>
          </p:nvSpPr>
          <p:spPr>
            <a:xfrm>
              <a:off x="5690239" y="1360279"/>
              <a:ext cx="800100" cy="369332"/>
            </a:xfrm>
            <a:prstGeom prst="rect">
              <a:avLst/>
            </a:prstGeom>
            <a:solidFill>
              <a:srgbClr val="008E5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매장안내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328D251A-06D4-4E8D-B272-6FE9A8E534F0}"/>
                </a:ext>
              </a:extLst>
            </p:cNvPr>
            <p:cNvSpPr/>
            <p:nvPr/>
          </p:nvSpPr>
          <p:spPr>
            <a:xfrm>
              <a:off x="4381496" y="1360824"/>
              <a:ext cx="800100" cy="369332"/>
            </a:xfrm>
            <a:prstGeom prst="rect">
              <a:avLst/>
            </a:prstGeom>
            <a:solidFill>
              <a:srgbClr val="008E5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창업문의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4E45A408-9CAD-4D6B-92F3-F003D4BC9A00}"/>
                </a:ext>
              </a:extLst>
            </p:cNvPr>
            <p:cNvSpPr/>
            <p:nvPr/>
          </p:nvSpPr>
          <p:spPr>
            <a:xfrm>
              <a:off x="3084212" y="1364078"/>
              <a:ext cx="800100" cy="369332"/>
            </a:xfrm>
            <a:prstGeom prst="rect">
              <a:avLst/>
            </a:prstGeom>
            <a:solidFill>
              <a:srgbClr val="008E5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메뉴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F6F0451A-F000-42EC-88B6-6FF8B00AE56E}"/>
                </a:ext>
              </a:extLst>
            </p:cNvPr>
            <p:cNvSpPr/>
            <p:nvPr/>
          </p:nvSpPr>
          <p:spPr>
            <a:xfrm>
              <a:off x="9552634" y="1360279"/>
              <a:ext cx="800100" cy="369332"/>
            </a:xfrm>
            <a:prstGeom prst="rect">
              <a:avLst/>
            </a:prstGeom>
            <a:solidFill>
              <a:srgbClr val="008E5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고객문의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4E45A408-9CAD-4D6B-92F3-F003D4BC9A00}"/>
                </a:ext>
              </a:extLst>
            </p:cNvPr>
            <p:cNvSpPr/>
            <p:nvPr/>
          </p:nvSpPr>
          <p:spPr>
            <a:xfrm>
              <a:off x="1780234" y="1364078"/>
              <a:ext cx="800100" cy="369332"/>
            </a:xfrm>
            <a:prstGeom prst="rect">
              <a:avLst/>
            </a:prstGeom>
            <a:solidFill>
              <a:srgbClr val="008E5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브랜드소개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80B8575A-A753-459B-8094-175D34F5005C}"/>
                </a:ext>
              </a:extLst>
            </p:cNvPr>
            <p:cNvSpPr/>
            <p:nvPr/>
          </p:nvSpPr>
          <p:spPr>
            <a:xfrm>
              <a:off x="1780234" y="190264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rgbClr val="008E54"/>
                  </a:solidFill>
                </a:rPr>
                <a:t>팔공티</a:t>
              </a:r>
              <a:r>
                <a:rPr lang="ko-KR" altLang="en-US" sz="900" dirty="0" smtClean="0">
                  <a:solidFill>
                    <a:srgbClr val="008E54"/>
                  </a:solidFill>
                </a:rPr>
                <a:t> 소개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1CF7E87D-E078-4A8B-8DCB-878EC5A26955}"/>
                </a:ext>
              </a:extLst>
            </p:cNvPr>
            <p:cNvSpPr/>
            <p:nvPr/>
          </p:nvSpPr>
          <p:spPr>
            <a:xfrm>
              <a:off x="1780234" y="2445010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연혁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F7DAD5BD-4889-4722-8444-DC0C88C42AED}"/>
                </a:ext>
              </a:extLst>
            </p:cNvPr>
            <p:cNvSpPr/>
            <p:nvPr/>
          </p:nvSpPr>
          <p:spPr>
            <a:xfrm>
              <a:off x="1780234" y="298737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오시는 길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C4226225-09A3-42E0-991E-10A41B75B7E4}"/>
                </a:ext>
              </a:extLst>
            </p:cNvPr>
            <p:cNvSpPr/>
            <p:nvPr/>
          </p:nvSpPr>
          <p:spPr>
            <a:xfrm>
              <a:off x="1780234" y="3529739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rgbClr val="008E54"/>
                  </a:solidFill>
                </a:rPr>
                <a:t>해외사업</a:t>
              </a:r>
              <a:endParaRPr lang="ko-KR" altLang="en-US" sz="900" dirty="0">
                <a:solidFill>
                  <a:srgbClr val="008E54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A09EA9AA-9D55-42B4-922D-5F6EF31DDF57}"/>
                </a:ext>
              </a:extLst>
            </p:cNvPr>
            <p:cNvSpPr/>
            <p:nvPr/>
          </p:nvSpPr>
          <p:spPr>
            <a:xfrm>
              <a:off x="9552634" y="190264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rgbClr val="008E54"/>
                  </a:solidFill>
                </a:rPr>
                <a:t>브랜드 제휴</a:t>
              </a:r>
              <a:endParaRPr lang="ko-KR" altLang="en-US" sz="800" dirty="0">
                <a:solidFill>
                  <a:srgbClr val="008E5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2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31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2288096" cy="920292"/>
            <a:chOff x="351847" y="109835"/>
            <a:chExt cx="2288096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스토리 보드</a:t>
              </a:r>
              <a:endParaRPr lang="en-US" altLang="ko-KR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CF4FAC9F-9DF9-4BEB-BC20-B271755459E4}"/>
              </a:ext>
            </a:extLst>
          </p:cNvPr>
          <p:cNvSpPr txBox="1"/>
          <p:nvPr/>
        </p:nvSpPr>
        <p:spPr>
          <a:xfrm>
            <a:off x="1261992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A04DC746-BD67-4C12-BCD4-739C8ACE0E4F}"/>
              </a:ext>
            </a:extLst>
          </p:cNvPr>
          <p:cNvSpPr txBox="1"/>
          <p:nvPr/>
        </p:nvSpPr>
        <p:spPr>
          <a:xfrm>
            <a:off x="1261992" y="1377142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2261CA14-9099-48D2-903C-2890A079B5AE}"/>
              </a:ext>
            </a:extLst>
          </p:cNvPr>
          <p:cNvSpPr txBox="1"/>
          <p:nvPr/>
        </p:nvSpPr>
        <p:spPr>
          <a:xfrm>
            <a:off x="2350353" y="1135989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</a:t>
            </a:r>
            <a:r>
              <a:rPr lang="ko-KR" altLang="en-US" sz="900" dirty="0" err="1" smtClean="0">
                <a:latin typeface="+mn-ea"/>
              </a:rPr>
              <a:t>팔공티</a:t>
            </a:r>
            <a:r>
              <a:rPr lang="ko-KR" altLang="en-US" sz="900" dirty="0" smtClean="0">
                <a:latin typeface="+mn-ea"/>
              </a:rPr>
              <a:t> 웹사이트 </a:t>
            </a:r>
            <a:r>
              <a:rPr lang="ko-KR" altLang="en-US" sz="900" dirty="0" err="1" smtClean="0">
                <a:latin typeface="+mn-ea"/>
              </a:rPr>
              <a:t>리뉴얼</a:t>
            </a:r>
            <a:endParaRPr lang="ko-KR" altLang="en-US" sz="9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8E9DEF9-37D0-488D-9F5C-04C58CC9E8C2}"/>
              </a:ext>
            </a:extLst>
          </p:cNvPr>
          <p:cNvSpPr txBox="1"/>
          <p:nvPr/>
        </p:nvSpPr>
        <p:spPr>
          <a:xfrm>
            <a:off x="2350353" y="1374287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ko-KR" altLang="en-US" sz="900">
                <a:latin typeface="+mn-ea"/>
              </a:rPr>
              <a:t>레이아웃 </a:t>
            </a:r>
            <a:r>
              <a:rPr lang="en-US" altLang="ko-KR" sz="900">
                <a:latin typeface="+mn-ea"/>
              </a:rPr>
              <a:t>1-1</a:t>
            </a:r>
            <a:endParaRPr lang="ko-KR" altLang="en-US" sz="9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337A99D-F5C2-4E55-BA6D-EE38CD20DE43}"/>
              </a:ext>
            </a:extLst>
          </p:cNvPr>
          <p:cNvSpPr txBox="1"/>
          <p:nvPr/>
        </p:nvSpPr>
        <p:spPr>
          <a:xfrm>
            <a:off x="8765318" y="1138845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473B865D-5E90-4963-82B5-0FBD3B07F13B}"/>
              </a:ext>
            </a:extLst>
          </p:cNvPr>
          <p:cNvSpPr txBox="1"/>
          <p:nvPr/>
        </p:nvSpPr>
        <p:spPr>
          <a:xfrm>
            <a:off x="8765318" y="1377142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727E5F7-1CC2-4A22-9BD7-318A7A02B535}"/>
              </a:ext>
            </a:extLst>
          </p:cNvPr>
          <p:cNvSpPr txBox="1"/>
          <p:nvPr/>
        </p:nvSpPr>
        <p:spPr>
          <a:xfrm>
            <a:off x="9685181" y="1135989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04649D8B-D8CE-4400-B540-4B9E64E5A467}"/>
              </a:ext>
            </a:extLst>
          </p:cNvPr>
          <p:cNvSpPr txBox="1"/>
          <p:nvPr/>
        </p:nvSpPr>
        <p:spPr>
          <a:xfrm>
            <a:off x="9685181" y="1374287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0F795BC6-882E-4DFF-B36A-BBDD9253A872}"/>
              </a:ext>
            </a:extLst>
          </p:cNvPr>
          <p:cNvSpPr txBox="1"/>
          <p:nvPr/>
        </p:nvSpPr>
        <p:spPr>
          <a:xfrm>
            <a:off x="5010216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09BA3627-3332-42DA-8222-C7B289130D57}"/>
              </a:ext>
            </a:extLst>
          </p:cNvPr>
          <p:cNvSpPr txBox="1"/>
          <p:nvPr/>
        </p:nvSpPr>
        <p:spPr>
          <a:xfrm>
            <a:off x="6108894" y="1135989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( 0.</a:t>
            </a:r>
            <a:r>
              <a:rPr lang="ko-KR" altLang="en-US" sz="900" dirty="0">
                <a:latin typeface="+mn-ea"/>
              </a:rPr>
              <a:t>메인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48AC1A1-A12E-48E6-A131-94FFCDE4BB34}"/>
              </a:ext>
            </a:extLst>
          </p:cNvPr>
          <p:cNvSpPr txBox="1"/>
          <p:nvPr/>
        </p:nvSpPr>
        <p:spPr>
          <a:xfrm>
            <a:off x="8765318" y="1612813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36E9BD0F-AF9B-42E6-A5AB-35D385DD3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8422" y="1847378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A0301AAC-7E2A-491D-8AE0-5008EA3DE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5318" y="1843874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3C3BF901-FB50-4AB6-B57E-08A66FB8D8AB}"/>
              </a:ext>
            </a:extLst>
          </p:cNvPr>
          <p:cNvSpPr txBox="1"/>
          <p:nvPr/>
        </p:nvSpPr>
        <p:spPr>
          <a:xfrm>
            <a:off x="8778211" y="2082172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3D98684-C0E3-4F77-A25B-846964058240}"/>
              </a:ext>
            </a:extLst>
          </p:cNvPr>
          <p:cNvSpPr txBox="1"/>
          <p:nvPr/>
        </p:nvSpPr>
        <p:spPr>
          <a:xfrm>
            <a:off x="9136703" y="208217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LOGO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2194BEFD-F672-4933-8EEE-5557BC07B035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8765319" y="1251405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="" xmlns:a16="http://schemas.microsoft.com/office/drawing/2014/main" id="{ACCFC9E6-D5BB-464F-ABEF-A5E755F33559}"/>
              </a:ext>
            </a:extLst>
          </p:cNvPr>
          <p:cNvCxnSpPr>
            <a:cxnSpLocks/>
          </p:cNvCxnSpPr>
          <p:nvPr/>
        </p:nvCxnSpPr>
        <p:spPr>
          <a:xfrm flipH="1">
            <a:off x="9141159" y="1843874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F44667D1-51D5-4BA9-9775-5EFFC2B49C2F}"/>
              </a:ext>
            </a:extLst>
          </p:cNvPr>
          <p:cNvCxnSpPr>
            <a:cxnSpLocks/>
          </p:cNvCxnSpPr>
          <p:nvPr/>
        </p:nvCxnSpPr>
        <p:spPr>
          <a:xfrm>
            <a:off x="10947198" y="1588176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="" xmlns:a16="http://schemas.microsoft.com/office/drawing/2014/main" id="{8407F213-73C0-4BFB-8EE8-B173DCA82420}"/>
              </a:ext>
            </a:extLst>
          </p:cNvPr>
          <p:cNvCxnSpPr>
            <a:cxnSpLocks/>
          </p:cNvCxnSpPr>
          <p:nvPr/>
        </p:nvCxnSpPr>
        <p:spPr>
          <a:xfrm flipH="1">
            <a:off x="1260273" y="6472022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DC8516BA-1170-4EA3-8D73-4FFA94A7927B}"/>
              </a:ext>
            </a:extLst>
          </p:cNvPr>
          <p:cNvCxnSpPr>
            <a:cxnSpLocks/>
          </p:cNvCxnSpPr>
          <p:nvPr/>
        </p:nvCxnSpPr>
        <p:spPr>
          <a:xfrm>
            <a:off x="1260273" y="1355134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="" xmlns:a16="http://schemas.microsoft.com/office/drawing/2014/main" id="{EBC7E4F4-A223-4FC1-992B-8E535626AB8D}"/>
              </a:ext>
            </a:extLst>
          </p:cNvPr>
          <p:cNvCxnSpPr/>
          <p:nvPr/>
        </p:nvCxnSpPr>
        <p:spPr>
          <a:xfrm flipH="1">
            <a:off x="8763599" y="2092685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6D95F2D0-5F78-4A49-86E0-862D08B66278}"/>
              </a:ext>
            </a:extLst>
          </p:cNvPr>
          <p:cNvSpPr txBox="1"/>
          <p:nvPr/>
        </p:nvSpPr>
        <p:spPr>
          <a:xfrm>
            <a:off x="8778211" y="230874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01D10A0-1E79-4A70-A6FC-31A6B6156FA4}"/>
              </a:ext>
            </a:extLst>
          </p:cNvPr>
          <p:cNvSpPr txBox="1"/>
          <p:nvPr/>
        </p:nvSpPr>
        <p:spPr>
          <a:xfrm>
            <a:off x="9136703" y="2308706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GNB-</a:t>
            </a:r>
            <a:r>
              <a:rPr lang="ko-KR" altLang="en-US" sz="900" dirty="0" smtClean="0">
                <a:latin typeface="+mn-ea"/>
              </a:rPr>
              <a:t>브랜드소개</a:t>
            </a:r>
            <a:endParaRPr lang="ko-KR" altLang="en-US" sz="9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C9ABEA39-B411-4C8D-97B5-61258DCDFF2E}"/>
              </a:ext>
            </a:extLst>
          </p:cNvPr>
          <p:cNvSpPr txBox="1"/>
          <p:nvPr/>
        </p:nvSpPr>
        <p:spPr>
          <a:xfrm>
            <a:off x="8778211" y="2534808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916C58F-CAFC-49CC-96BA-CC0C8C752B3E}"/>
              </a:ext>
            </a:extLst>
          </p:cNvPr>
          <p:cNvSpPr txBox="1"/>
          <p:nvPr/>
        </p:nvSpPr>
        <p:spPr>
          <a:xfrm>
            <a:off x="9136703" y="2535240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GNB-</a:t>
            </a:r>
            <a:r>
              <a:rPr lang="ko-KR" altLang="en-US" sz="900" dirty="0" smtClean="0">
                <a:latin typeface="+mn-ea"/>
              </a:rPr>
              <a:t>메뉴</a:t>
            </a:r>
            <a:endParaRPr lang="ko-KR" altLang="en-US" sz="9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C037CF44-80B2-4B05-9FBA-59BB0C5A6741}"/>
              </a:ext>
            </a:extLst>
          </p:cNvPr>
          <p:cNvSpPr txBox="1"/>
          <p:nvPr/>
        </p:nvSpPr>
        <p:spPr>
          <a:xfrm>
            <a:off x="8375004" y="15848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10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146B2CBA-3A16-4A5E-AC7E-E74CF9226DEF}"/>
              </a:ext>
            </a:extLst>
          </p:cNvPr>
          <p:cNvSpPr txBox="1"/>
          <p:nvPr/>
        </p:nvSpPr>
        <p:spPr>
          <a:xfrm>
            <a:off x="8779931" y="2765640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8453B77F-B82D-44B8-A229-BD51033C8618}"/>
              </a:ext>
            </a:extLst>
          </p:cNvPr>
          <p:cNvSpPr txBox="1"/>
          <p:nvPr/>
        </p:nvSpPr>
        <p:spPr>
          <a:xfrm>
            <a:off x="8779931" y="2996472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A7891433-EAD4-4641-8120-E3CB1228EF2F}"/>
              </a:ext>
            </a:extLst>
          </p:cNvPr>
          <p:cNvSpPr txBox="1"/>
          <p:nvPr/>
        </p:nvSpPr>
        <p:spPr>
          <a:xfrm>
            <a:off x="8779931" y="322730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51CBB1C8-3D40-474F-A525-5D99A07F24F8}"/>
              </a:ext>
            </a:extLst>
          </p:cNvPr>
          <p:cNvSpPr txBox="1"/>
          <p:nvPr/>
        </p:nvSpPr>
        <p:spPr>
          <a:xfrm>
            <a:off x="8779931" y="345813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294B5B7F-9D96-45C7-A444-8CF2A73D6032}"/>
              </a:ext>
            </a:extLst>
          </p:cNvPr>
          <p:cNvSpPr txBox="1"/>
          <p:nvPr/>
        </p:nvSpPr>
        <p:spPr>
          <a:xfrm>
            <a:off x="8779931" y="3688968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407AFC97-0754-4892-8C2B-7A3CAAFA616C}"/>
              </a:ext>
            </a:extLst>
          </p:cNvPr>
          <p:cNvSpPr txBox="1"/>
          <p:nvPr/>
        </p:nvSpPr>
        <p:spPr>
          <a:xfrm>
            <a:off x="8779931" y="3919800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9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B2B7BAB-45A1-4C26-ACE9-2AFEB9A130DA}"/>
              </a:ext>
            </a:extLst>
          </p:cNvPr>
          <p:cNvSpPr txBox="1"/>
          <p:nvPr/>
        </p:nvSpPr>
        <p:spPr>
          <a:xfrm>
            <a:off x="8723955" y="414987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10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3EDA0D21-6B39-47A0-96A9-6C1C4444FE9A}"/>
              </a:ext>
            </a:extLst>
          </p:cNvPr>
          <p:cNvSpPr txBox="1"/>
          <p:nvPr/>
        </p:nvSpPr>
        <p:spPr>
          <a:xfrm>
            <a:off x="8731691" y="438197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9092072E-937D-4753-86F4-FD162AC84671}"/>
              </a:ext>
            </a:extLst>
          </p:cNvPr>
          <p:cNvSpPr txBox="1"/>
          <p:nvPr/>
        </p:nvSpPr>
        <p:spPr>
          <a:xfrm>
            <a:off x="9136703" y="276437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GNB-</a:t>
            </a:r>
            <a:r>
              <a:rPr lang="ko-KR" altLang="en-US" sz="900" dirty="0" smtClean="0">
                <a:latin typeface="+mn-ea"/>
              </a:rPr>
              <a:t>창업문</a:t>
            </a:r>
            <a:r>
              <a:rPr lang="ko-KR" altLang="en-US" sz="900" dirty="0">
                <a:latin typeface="+mn-ea"/>
              </a:rPr>
              <a:t>의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CE98C9E-B948-4AA4-9AD3-642B9638D216}"/>
              </a:ext>
            </a:extLst>
          </p:cNvPr>
          <p:cNvSpPr txBox="1"/>
          <p:nvPr/>
        </p:nvSpPr>
        <p:spPr>
          <a:xfrm>
            <a:off x="9136703" y="299444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GNB-</a:t>
            </a:r>
            <a:r>
              <a:rPr lang="ko-KR" altLang="en-US" sz="900" dirty="0" smtClean="0">
                <a:latin typeface="+mn-ea"/>
              </a:rPr>
              <a:t>매장안내</a:t>
            </a:r>
            <a:endParaRPr lang="ko-KR" altLang="en-US" sz="9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E92925D8-D532-4C31-AD8E-BF0B43217673}"/>
              </a:ext>
            </a:extLst>
          </p:cNvPr>
          <p:cNvSpPr txBox="1"/>
          <p:nvPr/>
        </p:nvSpPr>
        <p:spPr>
          <a:xfrm>
            <a:off x="9136703" y="322452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GNB-</a:t>
            </a:r>
            <a:r>
              <a:rPr lang="ko-KR" altLang="en-US" sz="900" dirty="0" err="1" smtClean="0">
                <a:latin typeface="+mn-ea"/>
              </a:rPr>
              <a:t>멤버</a:t>
            </a:r>
            <a:r>
              <a:rPr lang="ko-KR" altLang="en-US" sz="900" dirty="0" err="1">
                <a:latin typeface="+mn-ea"/>
              </a:rPr>
              <a:t>쉽</a:t>
            </a:r>
            <a:endParaRPr lang="ko-KR" altLang="en-US" sz="9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FF5E5DE3-C02D-4630-AC15-C4EC7B20E116}"/>
              </a:ext>
            </a:extLst>
          </p:cNvPr>
          <p:cNvSpPr txBox="1"/>
          <p:nvPr/>
        </p:nvSpPr>
        <p:spPr>
          <a:xfrm>
            <a:off x="9136703" y="345459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TNB-</a:t>
            </a:r>
            <a:r>
              <a:rPr lang="ko-KR" altLang="en-US" sz="900" dirty="0" err="1" smtClean="0">
                <a:latin typeface="+mn-ea"/>
              </a:rPr>
              <a:t>팔공티</a:t>
            </a:r>
            <a:r>
              <a:rPr lang="ko-KR" altLang="en-US" sz="900" dirty="0" smtClean="0">
                <a:latin typeface="+mn-ea"/>
              </a:rPr>
              <a:t> 소식</a:t>
            </a:r>
            <a:endParaRPr lang="ko-KR" altLang="en-US" sz="900" dirty="0">
              <a:latin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9F5CF866-CCC6-4905-AB52-A9222C952410}"/>
              </a:ext>
            </a:extLst>
          </p:cNvPr>
          <p:cNvSpPr txBox="1"/>
          <p:nvPr/>
        </p:nvSpPr>
        <p:spPr>
          <a:xfrm>
            <a:off x="9136703" y="368467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TNB-</a:t>
            </a:r>
            <a:r>
              <a:rPr lang="ko-KR" altLang="en-US" sz="900" dirty="0" smtClean="0">
                <a:latin typeface="+mn-ea"/>
              </a:rPr>
              <a:t>고객문의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BD28D058-592D-4FEF-B366-EAEBAFAF3373}"/>
              </a:ext>
            </a:extLst>
          </p:cNvPr>
          <p:cNvSpPr txBox="1"/>
          <p:nvPr/>
        </p:nvSpPr>
        <p:spPr>
          <a:xfrm>
            <a:off x="9136703" y="391474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TNB-</a:t>
            </a:r>
            <a:r>
              <a:rPr lang="ko-KR" altLang="en-US" sz="900" dirty="0" smtClean="0">
                <a:latin typeface="+mn-ea"/>
              </a:rPr>
              <a:t>점주 페이지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7A363563-A0D3-437C-BAC6-9A2BCF752C09}"/>
              </a:ext>
            </a:extLst>
          </p:cNvPr>
          <p:cNvSpPr txBox="1"/>
          <p:nvPr/>
        </p:nvSpPr>
        <p:spPr>
          <a:xfrm>
            <a:off x="9136703" y="414482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TNB-</a:t>
            </a:r>
            <a:r>
              <a:rPr lang="en-US" altLang="ko-KR" sz="900" dirty="0"/>
              <a:t>hamburger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menu</a:t>
            </a:r>
            <a:endParaRPr lang="en-US" altLang="ko-KR" sz="9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650610D5-0D2F-4C26-854C-2BA077420659}"/>
              </a:ext>
            </a:extLst>
          </p:cNvPr>
          <p:cNvSpPr txBox="1"/>
          <p:nvPr/>
        </p:nvSpPr>
        <p:spPr>
          <a:xfrm>
            <a:off x="9136703" y="437489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VISUAL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84" y="2448280"/>
            <a:ext cx="7009864" cy="329074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8" name="타원 147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2216616" y="2448280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2893985" y="2448280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3391803" y="2448280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3820428" y="2450736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4290787" y="2435956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4767103" y="2435956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5239059" y="2435956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5686734" y="2424157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6258234" y="2424157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105550" y="2426307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59" name="타원 158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10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4981445" y="4030099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63" name="타원 162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11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71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770476" y="2076245"/>
            <a:ext cx="2167268" cy="1375964"/>
            <a:chOff x="8770476" y="1971470"/>
            <a:chExt cx="2167268" cy="1375964"/>
          </a:xfrm>
        </p:grpSpPr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DAD92C97-B176-4143-AF72-467EA17B6CC1}"/>
                </a:ext>
              </a:extLst>
            </p:cNvPr>
            <p:cNvSpPr txBox="1"/>
            <p:nvPr/>
          </p:nvSpPr>
          <p:spPr>
            <a:xfrm>
              <a:off x="8770476" y="1971470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="" xmlns:a16="http://schemas.microsoft.com/office/drawing/2014/main" id="{201E88F2-417A-4436-A50D-5B2AF5BD98CC}"/>
                </a:ext>
              </a:extLst>
            </p:cNvPr>
            <p:cNvSpPr txBox="1"/>
            <p:nvPr/>
          </p:nvSpPr>
          <p:spPr>
            <a:xfrm>
              <a:off x="8770476" y="2198039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="" xmlns:a16="http://schemas.microsoft.com/office/drawing/2014/main" id="{457DCA6C-9627-4D87-925A-16B6884C869A}"/>
                </a:ext>
              </a:extLst>
            </p:cNvPr>
            <p:cNvSpPr txBox="1"/>
            <p:nvPr/>
          </p:nvSpPr>
          <p:spPr>
            <a:xfrm>
              <a:off x="8770476" y="2424106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="" xmlns:a16="http://schemas.microsoft.com/office/drawing/2014/main" id="{8893BDFD-B5F0-4627-8D7D-B1A5E2AD96CE}"/>
                </a:ext>
              </a:extLst>
            </p:cNvPr>
            <p:cNvSpPr txBox="1"/>
            <p:nvPr/>
          </p:nvSpPr>
          <p:spPr>
            <a:xfrm>
              <a:off x="9128968" y="1971470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 err="1" smtClean="0">
                  <a:latin typeface="+mn-ea"/>
                </a:rPr>
                <a:t>팔공티</a:t>
              </a:r>
              <a:r>
                <a:rPr lang="ko-KR" altLang="en-US" sz="900" dirty="0" smtClean="0">
                  <a:latin typeface="+mn-ea"/>
                </a:rPr>
                <a:t> 메뉴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="" xmlns:a16="http://schemas.microsoft.com/office/drawing/2014/main" id="{25669205-7A24-47FD-97E8-12531B4B0CE2}"/>
                </a:ext>
              </a:extLst>
            </p:cNvPr>
            <p:cNvSpPr txBox="1"/>
            <p:nvPr/>
          </p:nvSpPr>
          <p:spPr>
            <a:xfrm>
              <a:off x="9128968" y="2198004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 err="1" smtClean="0">
                  <a:latin typeface="+mn-ea"/>
                </a:rPr>
                <a:t>팔공티</a:t>
              </a:r>
              <a:r>
                <a:rPr lang="ko-KR" altLang="en-US" sz="900" dirty="0" smtClean="0">
                  <a:latin typeface="+mn-ea"/>
                </a:rPr>
                <a:t> 메뉴</a:t>
              </a:r>
              <a:r>
                <a:rPr lang="en-US" altLang="ko-KR" sz="900" dirty="0" smtClean="0">
                  <a:latin typeface="+mn-ea"/>
                </a:rPr>
                <a:t>-1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1783293E-007A-4A6A-9C8C-922DE96C8EB8}"/>
                </a:ext>
              </a:extLst>
            </p:cNvPr>
            <p:cNvSpPr txBox="1"/>
            <p:nvPr/>
          </p:nvSpPr>
          <p:spPr>
            <a:xfrm>
              <a:off x="9128968" y="2424538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900" dirty="0">
                  <a:latin typeface="+mn-ea"/>
                </a:rPr>
                <a:t>Quick </a:t>
              </a:r>
              <a:r>
                <a:rPr lang="en-US" altLang="ko-KR" sz="900" dirty="0" smtClean="0">
                  <a:latin typeface="+mn-ea"/>
                </a:rPr>
                <a:t>Menu-</a:t>
              </a:r>
              <a:r>
                <a:rPr lang="ko-KR" altLang="en-US" sz="900" dirty="0" smtClean="0">
                  <a:latin typeface="+mn-ea"/>
                </a:rPr>
                <a:t>창업 문의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="" xmlns:a16="http://schemas.microsoft.com/office/drawing/2014/main" id="{B2DF8707-1BC0-4FC7-B1E9-108DD5A0C28D}"/>
                </a:ext>
              </a:extLst>
            </p:cNvPr>
            <p:cNvSpPr txBox="1"/>
            <p:nvPr/>
          </p:nvSpPr>
          <p:spPr>
            <a:xfrm>
              <a:off x="8772196" y="2654938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="" xmlns:a16="http://schemas.microsoft.com/office/drawing/2014/main" id="{E0A14FA7-32B4-4BDA-9314-092C984127A6}"/>
                </a:ext>
              </a:extLst>
            </p:cNvPr>
            <p:cNvSpPr txBox="1"/>
            <p:nvPr/>
          </p:nvSpPr>
          <p:spPr>
            <a:xfrm>
              <a:off x="8772196" y="2885770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="" xmlns:a16="http://schemas.microsoft.com/office/drawing/2014/main" id="{FA64D468-FEA6-425C-A6A1-1082CC192684}"/>
                </a:ext>
              </a:extLst>
            </p:cNvPr>
            <p:cNvSpPr txBox="1"/>
            <p:nvPr/>
          </p:nvSpPr>
          <p:spPr>
            <a:xfrm>
              <a:off x="8772196" y="3116602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17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="" xmlns:a16="http://schemas.microsoft.com/office/drawing/2014/main" id="{82375B37-A8B1-4833-BCFB-05D4FF9CDA6A}"/>
                </a:ext>
              </a:extLst>
            </p:cNvPr>
            <p:cNvSpPr txBox="1"/>
            <p:nvPr/>
          </p:nvSpPr>
          <p:spPr>
            <a:xfrm>
              <a:off x="9128968" y="2653671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900" dirty="0">
                  <a:latin typeface="+mn-ea"/>
                </a:rPr>
                <a:t>Quick </a:t>
              </a:r>
              <a:r>
                <a:rPr lang="en-US" altLang="ko-KR" sz="900" dirty="0" smtClean="0">
                  <a:latin typeface="+mn-ea"/>
                </a:rPr>
                <a:t>Menu-</a:t>
              </a:r>
              <a:r>
                <a:rPr lang="ko-KR" altLang="en-US" sz="900" dirty="0" smtClean="0">
                  <a:latin typeface="+mn-ea"/>
                </a:rPr>
                <a:t>가맹 절차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3D4E9317-B26A-43C4-9C82-BF2F4DC811E1}"/>
                </a:ext>
              </a:extLst>
            </p:cNvPr>
            <p:cNvSpPr txBox="1"/>
            <p:nvPr/>
          </p:nvSpPr>
          <p:spPr>
            <a:xfrm>
              <a:off x="9128968" y="2883746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900" dirty="0">
                  <a:latin typeface="+mn-ea"/>
                </a:rPr>
                <a:t>Quick </a:t>
              </a:r>
              <a:r>
                <a:rPr lang="en-US" altLang="ko-KR" sz="900" dirty="0" smtClean="0">
                  <a:latin typeface="+mn-ea"/>
                </a:rPr>
                <a:t>Menu-</a:t>
              </a:r>
              <a:r>
                <a:rPr lang="ko-KR" altLang="en-US" sz="900" dirty="0" smtClean="0">
                  <a:latin typeface="+mn-ea"/>
                </a:rPr>
                <a:t>매장 안내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="" xmlns:a16="http://schemas.microsoft.com/office/drawing/2014/main" id="{E390953D-6090-43F2-97DE-274670B6280E}"/>
                </a:ext>
              </a:extLst>
            </p:cNvPr>
            <p:cNvSpPr txBox="1"/>
            <p:nvPr/>
          </p:nvSpPr>
          <p:spPr>
            <a:xfrm>
              <a:off x="9128968" y="3113821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900" dirty="0">
                  <a:latin typeface="+mn-ea"/>
                </a:rPr>
                <a:t>Quick </a:t>
              </a:r>
              <a:r>
                <a:rPr lang="en-US" altLang="ko-KR" sz="900" dirty="0" smtClean="0">
                  <a:latin typeface="+mn-ea"/>
                </a:rPr>
                <a:t>Menu-</a:t>
              </a:r>
              <a:r>
                <a:rPr lang="ko-KR" altLang="en-US" sz="900" dirty="0" smtClean="0">
                  <a:latin typeface="+mn-ea"/>
                </a:rPr>
                <a:t>브랜드 제휴</a:t>
              </a: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32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2288096" cy="920292"/>
            <a:chOff x="351847" y="109835"/>
            <a:chExt cx="2288096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스토리 보드</a:t>
              </a:r>
              <a:endParaRPr lang="en-US" altLang="ko-KR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CF4FAC9F-9DF9-4BEB-BC20-B271755459E4}"/>
              </a:ext>
            </a:extLst>
          </p:cNvPr>
          <p:cNvSpPr txBox="1"/>
          <p:nvPr/>
        </p:nvSpPr>
        <p:spPr>
          <a:xfrm>
            <a:off x="1261992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A04DC746-BD67-4C12-BCD4-739C8ACE0E4F}"/>
              </a:ext>
            </a:extLst>
          </p:cNvPr>
          <p:cNvSpPr txBox="1"/>
          <p:nvPr/>
        </p:nvSpPr>
        <p:spPr>
          <a:xfrm>
            <a:off x="1261992" y="1377142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2261CA14-9099-48D2-903C-2890A079B5AE}"/>
              </a:ext>
            </a:extLst>
          </p:cNvPr>
          <p:cNvSpPr txBox="1"/>
          <p:nvPr/>
        </p:nvSpPr>
        <p:spPr>
          <a:xfrm>
            <a:off x="2350353" y="1135989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</a:t>
            </a:r>
            <a:r>
              <a:rPr lang="ko-KR" altLang="en-US" sz="900" dirty="0" err="1" smtClean="0">
                <a:latin typeface="+mn-ea"/>
              </a:rPr>
              <a:t>팔공티</a:t>
            </a:r>
            <a:r>
              <a:rPr lang="ko-KR" altLang="en-US" sz="900" dirty="0" smtClean="0">
                <a:latin typeface="+mn-ea"/>
              </a:rPr>
              <a:t> 웹사이트 </a:t>
            </a:r>
            <a:r>
              <a:rPr lang="ko-KR" altLang="en-US" sz="900" dirty="0" err="1" smtClean="0">
                <a:latin typeface="+mn-ea"/>
              </a:rPr>
              <a:t>리뉴얼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28E9DEF9-37D0-488D-9F5C-04C58CC9E8C2}"/>
              </a:ext>
            </a:extLst>
          </p:cNvPr>
          <p:cNvSpPr txBox="1"/>
          <p:nvPr/>
        </p:nvSpPr>
        <p:spPr>
          <a:xfrm>
            <a:off x="2350353" y="1374287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레이아웃 </a:t>
            </a:r>
            <a:r>
              <a:rPr lang="en-US" altLang="ko-KR" sz="900" dirty="0" smtClean="0">
                <a:latin typeface="+mn-ea"/>
              </a:rPr>
              <a:t>1-2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337A99D-F5C2-4E55-BA6D-EE38CD20DE43}"/>
              </a:ext>
            </a:extLst>
          </p:cNvPr>
          <p:cNvSpPr txBox="1"/>
          <p:nvPr/>
        </p:nvSpPr>
        <p:spPr>
          <a:xfrm>
            <a:off x="8765318" y="1138845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473B865D-5E90-4963-82B5-0FBD3B07F13B}"/>
              </a:ext>
            </a:extLst>
          </p:cNvPr>
          <p:cNvSpPr txBox="1"/>
          <p:nvPr/>
        </p:nvSpPr>
        <p:spPr>
          <a:xfrm>
            <a:off x="8765318" y="1377142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727E5F7-1CC2-4A22-9BD7-318A7A02B535}"/>
              </a:ext>
            </a:extLst>
          </p:cNvPr>
          <p:cNvSpPr txBox="1"/>
          <p:nvPr/>
        </p:nvSpPr>
        <p:spPr>
          <a:xfrm>
            <a:off x="9685181" y="1135989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04649D8B-D8CE-4400-B540-4B9E64E5A467}"/>
              </a:ext>
            </a:extLst>
          </p:cNvPr>
          <p:cNvSpPr txBox="1"/>
          <p:nvPr/>
        </p:nvSpPr>
        <p:spPr>
          <a:xfrm>
            <a:off x="9685181" y="1374287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0F795BC6-882E-4DFF-B36A-BBDD9253A872}"/>
              </a:ext>
            </a:extLst>
          </p:cNvPr>
          <p:cNvSpPr txBox="1"/>
          <p:nvPr/>
        </p:nvSpPr>
        <p:spPr>
          <a:xfrm>
            <a:off x="5010216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09BA3627-3332-42DA-8222-C7B289130D57}"/>
              </a:ext>
            </a:extLst>
          </p:cNvPr>
          <p:cNvSpPr txBox="1"/>
          <p:nvPr/>
        </p:nvSpPr>
        <p:spPr>
          <a:xfrm>
            <a:off x="6108894" y="1135989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( 0.</a:t>
            </a:r>
            <a:r>
              <a:rPr lang="ko-KR" altLang="en-US" sz="900" dirty="0">
                <a:latin typeface="+mn-ea"/>
              </a:rPr>
              <a:t>메인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948AC1A1-A12E-48E6-A131-94FFCDE4BB34}"/>
              </a:ext>
            </a:extLst>
          </p:cNvPr>
          <p:cNvSpPr txBox="1"/>
          <p:nvPr/>
        </p:nvSpPr>
        <p:spPr>
          <a:xfrm>
            <a:off x="8765318" y="1612813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36E9BD0F-AF9B-42E6-A5AB-35D385DD3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8422" y="1847378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A0301AAC-7E2A-491D-8AE0-5008EA3DE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5318" y="1843874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="" xmlns:a16="http://schemas.microsoft.com/office/drawing/2014/main" id="{2194BEFD-F672-4933-8EEE-5557BC07B035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8765319" y="1251405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="" xmlns:a16="http://schemas.microsoft.com/office/drawing/2014/main" id="{ACCFC9E6-D5BB-464F-ABEF-A5E755F33559}"/>
              </a:ext>
            </a:extLst>
          </p:cNvPr>
          <p:cNvCxnSpPr>
            <a:cxnSpLocks/>
          </p:cNvCxnSpPr>
          <p:nvPr/>
        </p:nvCxnSpPr>
        <p:spPr>
          <a:xfrm flipH="1">
            <a:off x="9141159" y="1843874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="" xmlns:a16="http://schemas.microsoft.com/office/drawing/2014/main" id="{F44667D1-51D5-4BA9-9775-5EFFC2B49C2F}"/>
              </a:ext>
            </a:extLst>
          </p:cNvPr>
          <p:cNvCxnSpPr>
            <a:cxnSpLocks/>
          </p:cNvCxnSpPr>
          <p:nvPr/>
        </p:nvCxnSpPr>
        <p:spPr>
          <a:xfrm>
            <a:off x="10947198" y="1588176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="" xmlns:a16="http://schemas.microsoft.com/office/drawing/2014/main" id="{8407F213-73C0-4BFB-8EE8-B173DCA82420}"/>
              </a:ext>
            </a:extLst>
          </p:cNvPr>
          <p:cNvCxnSpPr>
            <a:cxnSpLocks/>
          </p:cNvCxnSpPr>
          <p:nvPr/>
        </p:nvCxnSpPr>
        <p:spPr>
          <a:xfrm flipH="1">
            <a:off x="1260273" y="6472022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="" xmlns:a16="http://schemas.microsoft.com/office/drawing/2014/main" id="{DC8516BA-1170-4EA3-8D73-4FFA94A7927B}"/>
              </a:ext>
            </a:extLst>
          </p:cNvPr>
          <p:cNvCxnSpPr>
            <a:cxnSpLocks/>
          </p:cNvCxnSpPr>
          <p:nvPr/>
        </p:nvCxnSpPr>
        <p:spPr>
          <a:xfrm>
            <a:off x="1260273" y="1355134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EBC7E4F4-A223-4FC1-992B-8E535626AB8D}"/>
              </a:ext>
            </a:extLst>
          </p:cNvPr>
          <p:cNvCxnSpPr/>
          <p:nvPr/>
        </p:nvCxnSpPr>
        <p:spPr>
          <a:xfrm flipH="1">
            <a:off x="8763599" y="2092685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C037CF44-80B2-4B05-9FBA-59BB0C5A6741}"/>
              </a:ext>
            </a:extLst>
          </p:cNvPr>
          <p:cNvSpPr txBox="1"/>
          <p:nvPr/>
        </p:nvSpPr>
        <p:spPr>
          <a:xfrm>
            <a:off x="8375004" y="15848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10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656" y="1665922"/>
            <a:ext cx="5617846" cy="472835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85" name="그룹 184"/>
          <p:cNvGrpSpPr/>
          <p:nvPr/>
        </p:nvGrpSpPr>
        <p:grpSpPr>
          <a:xfrm>
            <a:off x="2924045" y="2191661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86" name="타원 185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12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8" name="그룹 187"/>
          <p:cNvGrpSpPr/>
          <p:nvPr/>
        </p:nvGrpSpPr>
        <p:grpSpPr>
          <a:xfrm>
            <a:off x="4495670" y="1883884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89" name="타원 188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3943220" y="5170009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92" name="타원 191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14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4" name="그룹 193"/>
          <p:cNvGrpSpPr/>
          <p:nvPr/>
        </p:nvGrpSpPr>
        <p:grpSpPr>
          <a:xfrm>
            <a:off x="4836033" y="5170009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95" name="타원 194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15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7" name="그룹 196"/>
          <p:cNvGrpSpPr/>
          <p:nvPr/>
        </p:nvGrpSpPr>
        <p:grpSpPr>
          <a:xfrm>
            <a:off x="5718578" y="5159173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98" name="타원 197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16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0" name="그룹 199"/>
          <p:cNvGrpSpPr/>
          <p:nvPr/>
        </p:nvGrpSpPr>
        <p:grpSpPr>
          <a:xfrm>
            <a:off x="6570560" y="5148337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201" name="타원 200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17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12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770476" y="2076245"/>
            <a:ext cx="2167268" cy="683900"/>
            <a:chOff x="8770476" y="1971470"/>
            <a:chExt cx="2167268" cy="683900"/>
          </a:xfrm>
        </p:grpSpPr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DAD92C97-B176-4143-AF72-467EA17B6CC1}"/>
                </a:ext>
              </a:extLst>
            </p:cNvPr>
            <p:cNvSpPr txBox="1"/>
            <p:nvPr/>
          </p:nvSpPr>
          <p:spPr>
            <a:xfrm>
              <a:off x="8770476" y="1971470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18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="" xmlns:a16="http://schemas.microsoft.com/office/drawing/2014/main" id="{201E88F2-417A-4436-A50D-5B2AF5BD98CC}"/>
                </a:ext>
              </a:extLst>
            </p:cNvPr>
            <p:cNvSpPr txBox="1"/>
            <p:nvPr/>
          </p:nvSpPr>
          <p:spPr>
            <a:xfrm>
              <a:off x="8770476" y="2198039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19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="" xmlns:a16="http://schemas.microsoft.com/office/drawing/2014/main" id="{457DCA6C-9627-4D87-925A-16B6884C869A}"/>
                </a:ext>
              </a:extLst>
            </p:cNvPr>
            <p:cNvSpPr txBox="1"/>
            <p:nvPr/>
          </p:nvSpPr>
          <p:spPr>
            <a:xfrm>
              <a:off x="8770476" y="2424106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="" xmlns:a16="http://schemas.microsoft.com/office/drawing/2014/main" id="{8893BDFD-B5F0-4627-8D7D-B1A5E2AD96CE}"/>
                </a:ext>
              </a:extLst>
            </p:cNvPr>
            <p:cNvSpPr txBox="1"/>
            <p:nvPr/>
          </p:nvSpPr>
          <p:spPr>
            <a:xfrm>
              <a:off x="9128968" y="1971470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신규 오픈 </a:t>
              </a:r>
              <a:r>
                <a:rPr lang="ko-KR" altLang="en-US" sz="900" dirty="0" smtClean="0">
                  <a:latin typeface="+mn-ea"/>
                </a:rPr>
                <a:t>매장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="" xmlns:a16="http://schemas.microsoft.com/office/drawing/2014/main" id="{25669205-7A24-47FD-97E8-12531B4B0CE2}"/>
                </a:ext>
              </a:extLst>
            </p:cNvPr>
            <p:cNvSpPr txBox="1"/>
            <p:nvPr/>
          </p:nvSpPr>
          <p:spPr>
            <a:xfrm>
              <a:off x="9128968" y="2198004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신규 오픈 매장</a:t>
              </a:r>
              <a:r>
                <a:rPr lang="en-US" altLang="ko-KR" sz="900" dirty="0">
                  <a:latin typeface="+mn-ea"/>
                </a:rPr>
                <a:t>-</a:t>
              </a:r>
              <a:r>
                <a:rPr lang="ko-KR" altLang="en-US" sz="900" dirty="0">
                  <a:latin typeface="+mn-ea"/>
                </a:rPr>
                <a:t>매장명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1783293E-007A-4A6A-9C8C-922DE96C8EB8}"/>
                </a:ext>
              </a:extLst>
            </p:cNvPr>
            <p:cNvSpPr txBox="1"/>
            <p:nvPr/>
          </p:nvSpPr>
          <p:spPr>
            <a:xfrm>
              <a:off x="9128968" y="2424538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신규 오픈 매장</a:t>
              </a:r>
              <a:r>
                <a:rPr lang="en-US" altLang="ko-KR" sz="900" dirty="0" smtClean="0">
                  <a:latin typeface="+mn-ea"/>
                </a:rPr>
                <a:t>-IMG</a:t>
              </a: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33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2288096" cy="920292"/>
            <a:chOff x="351847" y="109835"/>
            <a:chExt cx="2288096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스토리 보드</a:t>
              </a:r>
              <a:endParaRPr lang="en-US" altLang="ko-KR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CF4FAC9F-9DF9-4BEB-BC20-B271755459E4}"/>
              </a:ext>
            </a:extLst>
          </p:cNvPr>
          <p:cNvSpPr txBox="1"/>
          <p:nvPr/>
        </p:nvSpPr>
        <p:spPr>
          <a:xfrm>
            <a:off x="1261992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A04DC746-BD67-4C12-BCD4-739C8ACE0E4F}"/>
              </a:ext>
            </a:extLst>
          </p:cNvPr>
          <p:cNvSpPr txBox="1"/>
          <p:nvPr/>
        </p:nvSpPr>
        <p:spPr>
          <a:xfrm>
            <a:off x="1261992" y="1377142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2261CA14-9099-48D2-903C-2890A079B5AE}"/>
              </a:ext>
            </a:extLst>
          </p:cNvPr>
          <p:cNvSpPr txBox="1"/>
          <p:nvPr/>
        </p:nvSpPr>
        <p:spPr>
          <a:xfrm>
            <a:off x="2350353" y="1135989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</a:t>
            </a:r>
            <a:r>
              <a:rPr lang="ko-KR" altLang="en-US" sz="900" dirty="0" err="1" smtClean="0">
                <a:latin typeface="+mn-ea"/>
              </a:rPr>
              <a:t>팔공티</a:t>
            </a:r>
            <a:r>
              <a:rPr lang="ko-KR" altLang="en-US" sz="900" dirty="0" smtClean="0">
                <a:latin typeface="+mn-ea"/>
              </a:rPr>
              <a:t> 웹사이트 </a:t>
            </a:r>
            <a:r>
              <a:rPr lang="ko-KR" altLang="en-US" sz="900" dirty="0" err="1" smtClean="0">
                <a:latin typeface="+mn-ea"/>
              </a:rPr>
              <a:t>리뉴얼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28E9DEF9-37D0-488D-9F5C-04C58CC9E8C2}"/>
              </a:ext>
            </a:extLst>
          </p:cNvPr>
          <p:cNvSpPr txBox="1"/>
          <p:nvPr/>
        </p:nvSpPr>
        <p:spPr>
          <a:xfrm>
            <a:off x="2350353" y="1374287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레이아웃 </a:t>
            </a:r>
            <a:r>
              <a:rPr lang="en-US" altLang="ko-KR" sz="900" dirty="0" smtClean="0">
                <a:latin typeface="+mn-ea"/>
              </a:rPr>
              <a:t>1-3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337A99D-F5C2-4E55-BA6D-EE38CD20DE43}"/>
              </a:ext>
            </a:extLst>
          </p:cNvPr>
          <p:cNvSpPr txBox="1"/>
          <p:nvPr/>
        </p:nvSpPr>
        <p:spPr>
          <a:xfrm>
            <a:off x="8765318" y="1138845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473B865D-5E90-4963-82B5-0FBD3B07F13B}"/>
              </a:ext>
            </a:extLst>
          </p:cNvPr>
          <p:cNvSpPr txBox="1"/>
          <p:nvPr/>
        </p:nvSpPr>
        <p:spPr>
          <a:xfrm>
            <a:off x="8765318" y="1377142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727E5F7-1CC2-4A22-9BD7-318A7A02B535}"/>
              </a:ext>
            </a:extLst>
          </p:cNvPr>
          <p:cNvSpPr txBox="1"/>
          <p:nvPr/>
        </p:nvSpPr>
        <p:spPr>
          <a:xfrm>
            <a:off x="9685181" y="1135989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04649D8B-D8CE-4400-B540-4B9E64E5A467}"/>
              </a:ext>
            </a:extLst>
          </p:cNvPr>
          <p:cNvSpPr txBox="1"/>
          <p:nvPr/>
        </p:nvSpPr>
        <p:spPr>
          <a:xfrm>
            <a:off x="9685181" y="1374287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0F795BC6-882E-4DFF-B36A-BBDD9253A872}"/>
              </a:ext>
            </a:extLst>
          </p:cNvPr>
          <p:cNvSpPr txBox="1"/>
          <p:nvPr/>
        </p:nvSpPr>
        <p:spPr>
          <a:xfrm>
            <a:off x="5010216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09BA3627-3332-42DA-8222-C7B289130D57}"/>
              </a:ext>
            </a:extLst>
          </p:cNvPr>
          <p:cNvSpPr txBox="1"/>
          <p:nvPr/>
        </p:nvSpPr>
        <p:spPr>
          <a:xfrm>
            <a:off x="6108894" y="1135989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( 0.</a:t>
            </a:r>
            <a:r>
              <a:rPr lang="ko-KR" altLang="en-US" sz="900" dirty="0">
                <a:latin typeface="+mn-ea"/>
              </a:rPr>
              <a:t>메인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948AC1A1-A12E-48E6-A131-94FFCDE4BB34}"/>
              </a:ext>
            </a:extLst>
          </p:cNvPr>
          <p:cNvSpPr txBox="1"/>
          <p:nvPr/>
        </p:nvSpPr>
        <p:spPr>
          <a:xfrm>
            <a:off x="8765318" y="1612813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36E9BD0F-AF9B-42E6-A5AB-35D385DD3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8422" y="1847378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A0301AAC-7E2A-491D-8AE0-5008EA3DE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5318" y="1843874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="" xmlns:a16="http://schemas.microsoft.com/office/drawing/2014/main" id="{2194BEFD-F672-4933-8EEE-5557BC07B035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8765319" y="1251405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="" xmlns:a16="http://schemas.microsoft.com/office/drawing/2014/main" id="{ACCFC9E6-D5BB-464F-ABEF-A5E755F33559}"/>
              </a:ext>
            </a:extLst>
          </p:cNvPr>
          <p:cNvCxnSpPr>
            <a:cxnSpLocks/>
          </p:cNvCxnSpPr>
          <p:nvPr/>
        </p:nvCxnSpPr>
        <p:spPr>
          <a:xfrm flipH="1">
            <a:off x="9141159" y="1843874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="" xmlns:a16="http://schemas.microsoft.com/office/drawing/2014/main" id="{F44667D1-51D5-4BA9-9775-5EFFC2B49C2F}"/>
              </a:ext>
            </a:extLst>
          </p:cNvPr>
          <p:cNvCxnSpPr>
            <a:cxnSpLocks/>
          </p:cNvCxnSpPr>
          <p:nvPr/>
        </p:nvCxnSpPr>
        <p:spPr>
          <a:xfrm>
            <a:off x="10947198" y="1588176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="" xmlns:a16="http://schemas.microsoft.com/office/drawing/2014/main" id="{8407F213-73C0-4BFB-8EE8-B173DCA82420}"/>
              </a:ext>
            </a:extLst>
          </p:cNvPr>
          <p:cNvCxnSpPr>
            <a:cxnSpLocks/>
          </p:cNvCxnSpPr>
          <p:nvPr/>
        </p:nvCxnSpPr>
        <p:spPr>
          <a:xfrm flipH="1">
            <a:off x="1260273" y="6472022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="" xmlns:a16="http://schemas.microsoft.com/office/drawing/2014/main" id="{DC8516BA-1170-4EA3-8D73-4FFA94A7927B}"/>
              </a:ext>
            </a:extLst>
          </p:cNvPr>
          <p:cNvCxnSpPr>
            <a:cxnSpLocks/>
          </p:cNvCxnSpPr>
          <p:nvPr/>
        </p:nvCxnSpPr>
        <p:spPr>
          <a:xfrm>
            <a:off x="1260273" y="1355134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EBC7E4F4-A223-4FC1-992B-8E535626AB8D}"/>
              </a:ext>
            </a:extLst>
          </p:cNvPr>
          <p:cNvCxnSpPr/>
          <p:nvPr/>
        </p:nvCxnSpPr>
        <p:spPr>
          <a:xfrm flipH="1">
            <a:off x="8763599" y="2092685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C037CF44-80B2-4B05-9FBA-59BB0C5A6741}"/>
              </a:ext>
            </a:extLst>
          </p:cNvPr>
          <p:cNvSpPr txBox="1"/>
          <p:nvPr/>
        </p:nvSpPr>
        <p:spPr>
          <a:xfrm>
            <a:off x="8375004" y="15848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10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66" y="2482190"/>
            <a:ext cx="6896100" cy="309581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2256505" y="2988521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18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094830" y="2744138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19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7245387" y="3325298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20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4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34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2288096" cy="920292"/>
            <a:chOff x="351847" y="109835"/>
            <a:chExt cx="2288096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스토리 보드</a:t>
              </a:r>
              <a:endParaRPr lang="en-US" altLang="ko-KR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CF4FAC9F-9DF9-4BEB-BC20-B271755459E4}"/>
              </a:ext>
            </a:extLst>
          </p:cNvPr>
          <p:cNvSpPr txBox="1"/>
          <p:nvPr/>
        </p:nvSpPr>
        <p:spPr>
          <a:xfrm>
            <a:off x="1261992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A04DC746-BD67-4C12-BCD4-739C8ACE0E4F}"/>
              </a:ext>
            </a:extLst>
          </p:cNvPr>
          <p:cNvSpPr txBox="1"/>
          <p:nvPr/>
        </p:nvSpPr>
        <p:spPr>
          <a:xfrm>
            <a:off x="1261992" y="1377142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2261CA14-9099-48D2-903C-2890A079B5AE}"/>
              </a:ext>
            </a:extLst>
          </p:cNvPr>
          <p:cNvSpPr txBox="1"/>
          <p:nvPr/>
        </p:nvSpPr>
        <p:spPr>
          <a:xfrm>
            <a:off x="2350353" y="1135989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</a:t>
            </a:r>
            <a:r>
              <a:rPr lang="ko-KR" altLang="en-US" sz="900" dirty="0" err="1" smtClean="0">
                <a:latin typeface="+mn-ea"/>
              </a:rPr>
              <a:t>팔공티</a:t>
            </a:r>
            <a:r>
              <a:rPr lang="ko-KR" altLang="en-US" sz="900" dirty="0" smtClean="0">
                <a:latin typeface="+mn-ea"/>
              </a:rPr>
              <a:t> 웹사이트 </a:t>
            </a:r>
            <a:r>
              <a:rPr lang="ko-KR" altLang="en-US" sz="900" dirty="0" err="1" smtClean="0">
                <a:latin typeface="+mn-ea"/>
              </a:rPr>
              <a:t>리뉴얼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28E9DEF9-37D0-488D-9F5C-04C58CC9E8C2}"/>
              </a:ext>
            </a:extLst>
          </p:cNvPr>
          <p:cNvSpPr txBox="1"/>
          <p:nvPr/>
        </p:nvSpPr>
        <p:spPr>
          <a:xfrm>
            <a:off x="2350353" y="1374287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레이아웃 </a:t>
            </a:r>
            <a:r>
              <a:rPr lang="en-US" altLang="ko-KR" sz="900" dirty="0" smtClean="0">
                <a:latin typeface="+mn-ea"/>
              </a:rPr>
              <a:t>1-4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337A99D-F5C2-4E55-BA6D-EE38CD20DE43}"/>
              </a:ext>
            </a:extLst>
          </p:cNvPr>
          <p:cNvSpPr txBox="1"/>
          <p:nvPr/>
        </p:nvSpPr>
        <p:spPr>
          <a:xfrm>
            <a:off x="8765318" y="1138845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473B865D-5E90-4963-82B5-0FBD3B07F13B}"/>
              </a:ext>
            </a:extLst>
          </p:cNvPr>
          <p:cNvSpPr txBox="1"/>
          <p:nvPr/>
        </p:nvSpPr>
        <p:spPr>
          <a:xfrm>
            <a:off x="8765318" y="1377142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727E5F7-1CC2-4A22-9BD7-318A7A02B535}"/>
              </a:ext>
            </a:extLst>
          </p:cNvPr>
          <p:cNvSpPr txBox="1"/>
          <p:nvPr/>
        </p:nvSpPr>
        <p:spPr>
          <a:xfrm>
            <a:off x="9685181" y="1135989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04649D8B-D8CE-4400-B540-4B9E64E5A467}"/>
              </a:ext>
            </a:extLst>
          </p:cNvPr>
          <p:cNvSpPr txBox="1"/>
          <p:nvPr/>
        </p:nvSpPr>
        <p:spPr>
          <a:xfrm>
            <a:off x="9685181" y="1374287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0F795BC6-882E-4DFF-B36A-BBDD9253A872}"/>
              </a:ext>
            </a:extLst>
          </p:cNvPr>
          <p:cNvSpPr txBox="1"/>
          <p:nvPr/>
        </p:nvSpPr>
        <p:spPr>
          <a:xfrm>
            <a:off x="5010216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09BA3627-3332-42DA-8222-C7B289130D57}"/>
              </a:ext>
            </a:extLst>
          </p:cNvPr>
          <p:cNvSpPr txBox="1"/>
          <p:nvPr/>
        </p:nvSpPr>
        <p:spPr>
          <a:xfrm>
            <a:off x="6108894" y="1135989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( 0.</a:t>
            </a:r>
            <a:r>
              <a:rPr lang="ko-KR" altLang="en-US" sz="900" dirty="0">
                <a:latin typeface="+mn-ea"/>
              </a:rPr>
              <a:t>메인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948AC1A1-A12E-48E6-A131-94FFCDE4BB34}"/>
              </a:ext>
            </a:extLst>
          </p:cNvPr>
          <p:cNvSpPr txBox="1"/>
          <p:nvPr/>
        </p:nvSpPr>
        <p:spPr>
          <a:xfrm>
            <a:off x="8765318" y="1612813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36E9BD0F-AF9B-42E6-A5AB-35D385DD3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8422" y="1847378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A0301AAC-7E2A-491D-8AE0-5008EA3DE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5318" y="1843874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="" xmlns:a16="http://schemas.microsoft.com/office/drawing/2014/main" id="{2194BEFD-F672-4933-8EEE-5557BC07B035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8765319" y="1251405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="" xmlns:a16="http://schemas.microsoft.com/office/drawing/2014/main" id="{ACCFC9E6-D5BB-464F-ABEF-A5E755F33559}"/>
              </a:ext>
            </a:extLst>
          </p:cNvPr>
          <p:cNvCxnSpPr>
            <a:cxnSpLocks/>
          </p:cNvCxnSpPr>
          <p:nvPr/>
        </p:nvCxnSpPr>
        <p:spPr>
          <a:xfrm flipH="1">
            <a:off x="9141159" y="1843874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="" xmlns:a16="http://schemas.microsoft.com/office/drawing/2014/main" id="{F44667D1-51D5-4BA9-9775-5EFFC2B49C2F}"/>
              </a:ext>
            </a:extLst>
          </p:cNvPr>
          <p:cNvCxnSpPr>
            <a:cxnSpLocks/>
          </p:cNvCxnSpPr>
          <p:nvPr/>
        </p:nvCxnSpPr>
        <p:spPr>
          <a:xfrm>
            <a:off x="10947198" y="1588176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="" xmlns:a16="http://schemas.microsoft.com/office/drawing/2014/main" id="{8407F213-73C0-4BFB-8EE8-B173DCA82420}"/>
              </a:ext>
            </a:extLst>
          </p:cNvPr>
          <p:cNvCxnSpPr>
            <a:cxnSpLocks/>
          </p:cNvCxnSpPr>
          <p:nvPr/>
        </p:nvCxnSpPr>
        <p:spPr>
          <a:xfrm flipH="1">
            <a:off x="1260273" y="6472022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="" xmlns:a16="http://schemas.microsoft.com/office/drawing/2014/main" id="{DC8516BA-1170-4EA3-8D73-4FFA94A7927B}"/>
              </a:ext>
            </a:extLst>
          </p:cNvPr>
          <p:cNvCxnSpPr>
            <a:cxnSpLocks/>
          </p:cNvCxnSpPr>
          <p:nvPr/>
        </p:nvCxnSpPr>
        <p:spPr>
          <a:xfrm>
            <a:off x="1260273" y="1355134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EBC7E4F4-A223-4FC1-992B-8E535626AB8D}"/>
              </a:ext>
            </a:extLst>
          </p:cNvPr>
          <p:cNvCxnSpPr/>
          <p:nvPr/>
        </p:nvCxnSpPr>
        <p:spPr>
          <a:xfrm flipH="1">
            <a:off x="8763599" y="2092685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C037CF44-80B2-4B05-9FBA-59BB0C5A6741}"/>
              </a:ext>
            </a:extLst>
          </p:cNvPr>
          <p:cNvSpPr txBox="1"/>
          <p:nvPr/>
        </p:nvSpPr>
        <p:spPr>
          <a:xfrm>
            <a:off x="8375004" y="15848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10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770476" y="2076245"/>
            <a:ext cx="2167268" cy="1375964"/>
            <a:chOff x="8770476" y="1971470"/>
            <a:chExt cx="2167268" cy="1375964"/>
          </a:xfrm>
        </p:grpSpPr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DAD92C97-B176-4143-AF72-467EA17B6CC1}"/>
                </a:ext>
              </a:extLst>
            </p:cNvPr>
            <p:cNvSpPr txBox="1"/>
            <p:nvPr/>
          </p:nvSpPr>
          <p:spPr>
            <a:xfrm>
              <a:off x="8770476" y="1971470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201E88F2-417A-4436-A50D-5B2AF5BD98CC}"/>
                </a:ext>
              </a:extLst>
            </p:cNvPr>
            <p:cNvSpPr txBox="1"/>
            <p:nvPr/>
          </p:nvSpPr>
          <p:spPr>
            <a:xfrm>
              <a:off x="8770476" y="2198039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457DCA6C-9627-4D87-925A-16B6884C869A}"/>
                </a:ext>
              </a:extLst>
            </p:cNvPr>
            <p:cNvSpPr txBox="1"/>
            <p:nvPr/>
          </p:nvSpPr>
          <p:spPr>
            <a:xfrm>
              <a:off x="8770476" y="2424106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8893BDFD-B5F0-4627-8D7D-B1A5E2AD96CE}"/>
                </a:ext>
              </a:extLst>
            </p:cNvPr>
            <p:cNvSpPr txBox="1"/>
            <p:nvPr/>
          </p:nvSpPr>
          <p:spPr>
            <a:xfrm>
              <a:off x="9128968" y="1971470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 smtClean="0">
                  <a:latin typeface="+mn-ea"/>
                </a:rPr>
                <a:t>매장 찾기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25669205-7A24-47FD-97E8-12531B4B0CE2}"/>
                </a:ext>
              </a:extLst>
            </p:cNvPr>
            <p:cNvSpPr txBox="1"/>
            <p:nvPr/>
          </p:nvSpPr>
          <p:spPr>
            <a:xfrm>
              <a:off x="9128968" y="2198004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 smtClean="0">
                  <a:latin typeface="+mn-ea"/>
                </a:rPr>
                <a:t>주문 </a:t>
              </a:r>
              <a:r>
                <a:rPr lang="en-US" altLang="ko-KR" sz="900" dirty="0" smtClean="0">
                  <a:latin typeface="+mn-ea"/>
                </a:rPr>
                <a:t>TIP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1783293E-007A-4A6A-9C8C-922DE96C8EB8}"/>
                </a:ext>
              </a:extLst>
            </p:cNvPr>
            <p:cNvSpPr txBox="1"/>
            <p:nvPr/>
          </p:nvSpPr>
          <p:spPr>
            <a:xfrm>
              <a:off x="9128968" y="2424538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 smtClean="0">
                  <a:latin typeface="+mn-ea"/>
                </a:rPr>
                <a:t>고객 문의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B2DF8707-1BC0-4FC7-B1E9-108DD5A0C28D}"/>
                </a:ext>
              </a:extLst>
            </p:cNvPr>
            <p:cNvSpPr txBox="1"/>
            <p:nvPr/>
          </p:nvSpPr>
          <p:spPr>
            <a:xfrm>
              <a:off x="8772196" y="2654938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E0A14FA7-32B4-4BDA-9314-092C984127A6}"/>
                </a:ext>
              </a:extLst>
            </p:cNvPr>
            <p:cNvSpPr txBox="1"/>
            <p:nvPr/>
          </p:nvSpPr>
          <p:spPr>
            <a:xfrm>
              <a:off x="8772196" y="2885770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FA64D468-FEA6-425C-A6A1-1082CC192684}"/>
                </a:ext>
              </a:extLst>
            </p:cNvPr>
            <p:cNvSpPr txBox="1"/>
            <p:nvPr/>
          </p:nvSpPr>
          <p:spPr>
            <a:xfrm>
              <a:off x="8772196" y="3116602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82375B37-A8B1-4833-BCFB-05D4FF9CDA6A}"/>
                </a:ext>
              </a:extLst>
            </p:cNvPr>
            <p:cNvSpPr txBox="1"/>
            <p:nvPr/>
          </p:nvSpPr>
          <p:spPr>
            <a:xfrm>
              <a:off x="9128968" y="2653671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 smtClean="0">
                  <a:latin typeface="+mn-ea"/>
                </a:rPr>
                <a:t>매장 찾기</a:t>
              </a:r>
              <a:r>
                <a:rPr lang="en-US" altLang="ko-KR" sz="900" dirty="0" smtClean="0">
                  <a:latin typeface="+mn-ea"/>
                </a:rPr>
                <a:t>-ICON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3D4E9317-B26A-43C4-9C82-BF2F4DC811E1}"/>
                </a:ext>
              </a:extLst>
            </p:cNvPr>
            <p:cNvSpPr txBox="1"/>
            <p:nvPr/>
          </p:nvSpPr>
          <p:spPr>
            <a:xfrm>
              <a:off x="9128968" y="2883746"/>
              <a:ext cx="1808776" cy="3693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매장 찾기</a:t>
              </a:r>
              <a:r>
                <a:rPr lang="en-US" altLang="ko-KR" sz="900" dirty="0" smtClean="0">
                  <a:latin typeface="+mn-ea"/>
                </a:rPr>
                <a:t>-</a:t>
              </a:r>
              <a:r>
                <a:rPr lang="ko-KR" altLang="en-US" sz="900" dirty="0" smtClean="0">
                  <a:latin typeface="+mn-ea"/>
                </a:rPr>
                <a:t>제목</a:t>
              </a:r>
              <a:r>
                <a:rPr lang="en-US" altLang="ko-KR" sz="900" dirty="0" smtClean="0">
                  <a:latin typeface="+mn-ea"/>
                </a:rPr>
                <a:t>/</a:t>
              </a:r>
              <a:r>
                <a:rPr lang="en-US" altLang="ko-KR" sz="900" dirty="0">
                  <a:latin typeface="+mn-ea"/>
                </a:rPr>
                <a:t>Description</a:t>
              </a:r>
              <a:endParaRPr lang="ko-KR" altLang="en-US" sz="900" dirty="0">
                <a:latin typeface="+mn-ea"/>
              </a:endParaRPr>
            </a:p>
            <a:p>
              <a:pPr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E390953D-6090-43F2-97DE-274670B6280E}"/>
                </a:ext>
              </a:extLst>
            </p:cNvPr>
            <p:cNvSpPr txBox="1"/>
            <p:nvPr/>
          </p:nvSpPr>
          <p:spPr>
            <a:xfrm>
              <a:off x="9128968" y="3113821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매장 찾기</a:t>
              </a:r>
              <a:r>
                <a:rPr lang="en-US" altLang="ko-KR" sz="900" dirty="0">
                  <a:latin typeface="+mn-ea"/>
                </a:rPr>
                <a:t>-IMG</a:t>
              </a:r>
              <a:endParaRPr lang="ko-KR" altLang="en-US" sz="900" dirty="0">
                <a:latin typeface="+mn-ea"/>
              </a:endParaRP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28" y="1680430"/>
            <a:ext cx="5114925" cy="469933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3034065" y="1995002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82" name="타원 81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21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030215" y="2468564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85" name="타원 84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22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035337" y="2921704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3902112" y="2138174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91" name="타원 90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24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761868" y="2758446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95" name="타원 94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25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885171" y="2389350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98" name="타원 97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26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5788440" y="2516135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01" name="타원 100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27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3015393" y="4802135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15" name="타원 114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28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3721749" y="4851896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24" name="타원 123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29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4596177" y="4843436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28" name="타원 127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30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6108894" y="4843436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31" name="타원 130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32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708081" y="5243486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34" name="타원 133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31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6113297" y="5251946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37" name="타원 136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33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3124" y="344009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27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9896" y="343731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매장 찾기</a:t>
            </a:r>
            <a:r>
              <a:rPr lang="en-US" altLang="ko-KR" sz="900" dirty="0">
                <a:latin typeface="+mn-ea"/>
              </a:rPr>
              <a:t>-</a:t>
            </a:r>
            <a:r>
              <a:rPr lang="ko-KR" altLang="en-US" sz="900" dirty="0">
                <a:latin typeface="+mn-ea"/>
              </a:rPr>
              <a:t>매장명 입력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2196" y="3673712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28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8968" y="367093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FOOTER-LOGO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1380" y="390454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29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8152" y="390176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FOOTER-</a:t>
            </a:r>
            <a:r>
              <a:rPr lang="en-US" altLang="ko-KR" sz="900" dirty="0" err="1">
                <a:latin typeface="+mn-ea"/>
              </a:rPr>
              <a:t>Contect</a:t>
            </a:r>
            <a:r>
              <a:rPr lang="en-US" altLang="ko-KR" sz="900" dirty="0">
                <a:latin typeface="+mn-ea"/>
              </a:rPr>
              <a:t> Info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1380" y="413537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30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8152" y="413259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FOOTER-</a:t>
            </a:r>
            <a:r>
              <a:rPr lang="ko-KR" altLang="en-US" sz="900" dirty="0">
                <a:latin typeface="+mn-ea"/>
              </a:rPr>
              <a:t>개인정보취급방침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1380" y="4366208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31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8152" y="436342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FOOTER-</a:t>
            </a:r>
            <a:r>
              <a:rPr lang="en-US" altLang="ko-KR" sz="900" dirty="0" err="1">
                <a:latin typeface="+mn-ea"/>
              </a:rPr>
              <a:t>adrees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3124" y="459313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32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9896" y="459035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FOOTER-</a:t>
            </a:r>
            <a:r>
              <a:rPr lang="ko-KR" altLang="en-US" sz="900" dirty="0" smtClean="0">
                <a:latin typeface="+mn-ea"/>
              </a:rPr>
              <a:t>오픈 정보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3124" y="482396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33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9896" y="482118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FOOTER-</a:t>
            </a:r>
            <a:r>
              <a:rPr lang="ko-KR" altLang="en-US" sz="900" dirty="0" smtClean="0">
                <a:latin typeface="+mn-ea"/>
              </a:rPr>
              <a:t>오픈 정보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11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35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2288096" cy="920292"/>
            <a:chOff x="351847" y="109835"/>
            <a:chExt cx="2288096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스토리 보드</a:t>
              </a:r>
              <a:endParaRPr lang="en-US" altLang="ko-KR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CF4FAC9F-9DF9-4BEB-BC20-B271755459E4}"/>
              </a:ext>
            </a:extLst>
          </p:cNvPr>
          <p:cNvSpPr txBox="1"/>
          <p:nvPr/>
        </p:nvSpPr>
        <p:spPr>
          <a:xfrm>
            <a:off x="1261992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A04DC746-BD67-4C12-BCD4-739C8ACE0E4F}"/>
              </a:ext>
            </a:extLst>
          </p:cNvPr>
          <p:cNvSpPr txBox="1"/>
          <p:nvPr/>
        </p:nvSpPr>
        <p:spPr>
          <a:xfrm>
            <a:off x="1261992" y="1377142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2261CA14-9099-48D2-903C-2890A079B5AE}"/>
              </a:ext>
            </a:extLst>
          </p:cNvPr>
          <p:cNvSpPr txBox="1"/>
          <p:nvPr/>
        </p:nvSpPr>
        <p:spPr>
          <a:xfrm>
            <a:off x="2350353" y="1135989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</a:t>
            </a:r>
            <a:r>
              <a:rPr lang="ko-KR" altLang="en-US" sz="900" dirty="0" err="1" smtClean="0">
                <a:latin typeface="+mn-ea"/>
              </a:rPr>
              <a:t>팔공티</a:t>
            </a:r>
            <a:r>
              <a:rPr lang="ko-KR" altLang="en-US" sz="900" dirty="0" smtClean="0">
                <a:latin typeface="+mn-ea"/>
              </a:rPr>
              <a:t> 웹사이트 </a:t>
            </a:r>
            <a:r>
              <a:rPr lang="ko-KR" altLang="en-US" sz="900" dirty="0" err="1" smtClean="0">
                <a:latin typeface="+mn-ea"/>
              </a:rPr>
              <a:t>리뉴얼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28E9DEF9-37D0-488D-9F5C-04C58CC9E8C2}"/>
              </a:ext>
            </a:extLst>
          </p:cNvPr>
          <p:cNvSpPr txBox="1"/>
          <p:nvPr/>
        </p:nvSpPr>
        <p:spPr>
          <a:xfrm>
            <a:off x="2350353" y="1374287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smtClean="0">
                <a:latin typeface="+mn-ea"/>
              </a:rPr>
              <a:t>서</a:t>
            </a:r>
            <a:r>
              <a:rPr lang="ko-KR" altLang="en-US" sz="900" dirty="0">
                <a:latin typeface="+mn-ea"/>
              </a:rPr>
              <a:t>브</a:t>
            </a:r>
            <a:r>
              <a:rPr lang="ko-KR" altLang="en-US" sz="900" dirty="0" smtClean="0">
                <a:latin typeface="+mn-ea"/>
              </a:rPr>
              <a:t>페이지 </a:t>
            </a:r>
            <a:r>
              <a:rPr lang="ko-KR" altLang="en-US" sz="900" dirty="0">
                <a:latin typeface="+mn-ea"/>
              </a:rPr>
              <a:t>레이아웃 </a:t>
            </a:r>
            <a:r>
              <a:rPr lang="en-US" altLang="ko-KR" sz="900" dirty="0" smtClean="0">
                <a:latin typeface="+mn-ea"/>
              </a:rPr>
              <a:t>1-1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337A99D-F5C2-4E55-BA6D-EE38CD20DE43}"/>
              </a:ext>
            </a:extLst>
          </p:cNvPr>
          <p:cNvSpPr txBox="1"/>
          <p:nvPr/>
        </p:nvSpPr>
        <p:spPr>
          <a:xfrm>
            <a:off x="8765318" y="1138845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473B865D-5E90-4963-82B5-0FBD3B07F13B}"/>
              </a:ext>
            </a:extLst>
          </p:cNvPr>
          <p:cNvSpPr txBox="1"/>
          <p:nvPr/>
        </p:nvSpPr>
        <p:spPr>
          <a:xfrm>
            <a:off x="8765318" y="1377142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727E5F7-1CC2-4A22-9BD7-318A7A02B535}"/>
              </a:ext>
            </a:extLst>
          </p:cNvPr>
          <p:cNvSpPr txBox="1"/>
          <p:nvPr/>
        </p:nvSpPr>
        <p:spPr>
          <a:xfrm>
            <a:off x="9685181" y="1135989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04649D8B-D8CE-4400-B540-4B9E64E5A467}"/>
              </a:ext>
            </a:extLst>
          </p:cNvPr>
          <p:cNvSpPr txBox="1"/>
          <p:nvPr/>
        </p:nvSpPr>
        <p:spPr>
          <a:xfrm>
            <a:off x="9685181" y="1374287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0F795BC6-882E-4DFF-B36A-BBDD9253A872}"/>
              </a:ext>
            </a:extLst>
          </p:cNvPr>
          <p:cNvSpPr txBox="1"/>
          <p:nvPr/>
        </p:nvSpPr>
        <p:spPr>
          <a:xfrm>
            <a:off x="5010216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09BA3627-3332-42DA-8222-C7B289130D57}"/>
              </a:ext>
            </a:extLst>
          </p:cNvPr>
          <p:cNvSpPr txBox="1"/>
          <p:nvPr/>
        </p:nvSpPr>
        <p:spPr>
          <a:xfrm>
            <a:off x="6108894" y="1135989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smtClean="0">
                <a:latin typeface="+mn-ea"/>
              </a:rPr>
              <a:t>서</a:t>
            </a:r>
            <a:r>
              <a:rPr lang="ko-KR" altLang="en-US" sz="900" dirty="0">
                <a:latin typeface="+mn-ea"/>
              </a:rPr>
              <a:t>브</a:t>
            </a:r>
            <a:r>
              <a:rPr lang="ko-KR" altLang="en-US" sz="900" dirty="0" smtClean="0">
                <a:latin typeface="+mn-ea"/>
              </a:rPr>
              <a:t>페이지 </a:t>
            </a:r>
            <a:r>
              <a:rPr lang="en-US" altLang="ko-KR" sz="900" dirty="0">
                <a:latin typeface="+mn-ea"/>
              </a:rPr>
              <a:t>( </a:t>
            </a:r>
            <a:r>
              <a:rPr lang="en-US" altLang="ko-KR" sz="900" dirty="0" smtClean="0">
                <a:latin typeface="+mn-ea"/>
              </a:rPr>
              <a:t>1.</a:t>
            </a:r>
            <a:r>
              <a:rPr lang="ko-KR" altLang="en-US" sz="900" dirty="0" smtClean="0">
                <a:latin typeface="+mn-ea"/>
              </a:rPr>
              <a:t>서브</a:t>
            </a:r>
            <a:r>
              <a:rPr lang="en-US" altLang="ko-KR" sz="900" dirty="0" smtClean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948AC1A1-A12E-48E6-A131-94FFCDE4BB34}"/>
              </a:ext>
            </a:extLst>
          </p:cNvPr>
          <p:cNvSpPr txBox="1"/>
          <p:nvPr/>
        </p:nvSpPr>
        <p:spPr>
          <a:xfrm>
            <a:off x="8765318" y="1612813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36E9BD0F-AF9B-42E6-A5AB-35D385DD3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8422" y="1847378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A0301AAC-7E2A-491D-8AE0-5008EA3DE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5318" y="1843874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="" xmlns:a16="http://schemas.microsoft.com/office/drawing/2014/main" id="{2194BEFD-F672-4933-8EEE-5557BC07B035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8765319" y="1251405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="" xmlns:a16="http://schemas.microsoft.com/office/drawing/2014/main" id="{ACCFC9E6-D5BB-464F-ABEF-A5E755F33559}"/>
              </a:ext>
            </a:extLst>
          </p:cNvPr>
          <p:cNvCxnSpPr>
            <a:cxnSpLocks/>
          </p:cNvCxnSpPr>
          <p:nvPr/>
        </p:nvCxnSpPr>
        <p:spPr>
          <a:xfrm flipH="1">
            <a:off x="9141159" y="1843874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="" xmlns:a16="http://schemas.microsoft.com/office/drawing/2014/main" id="{F44667D1-51D5-4BA9-9775-5EFFC2B49C2F}"/>
              </a:ext>
            </a:extLst>
          </p:cNvPr>
          <p:cNvCxnSpPr>
            <a:cxnSpLocks/>
          </p:cNvCxnSpPr>
          <p:nvPr/>
        </p:nvCxnSpPr>
        <p:spPr>
          <a:xfrm>
            <a:off x="10947198" y="1588176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="" xmlns:a16="http://schemas.microsoft.com/office/drawing/2014/main" id="{8407F213-73C0-4BFB-8EE8-B173DCA82420}"/>
              </a:ext>
            </a:extLst>
          </p:cNvPr>
          <p:cNvCxnSpPr>
            <a:cxnSpLocks/>
          </p:cNvCxnSpPr>
          <p:nvPr/>
        </p:nvCxnSpPr>
        <p:spPr>
          <a:xfrm flipH="1">
            <a:off x="1260273" y="6472022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="" xmlns:a16="http://schemas.microsoft.com/office/drawing/2014/main" id="{DC8516BA-1170-4EA3-8D73-4FFA94A7927B}"/>
              </a:ext>
            </a:extLst>
          </p:cNvPr>
          <p:cNvCxnSpPr>
            <a:cxnSpLocks/>
          </p:cNvCxnSpPr>
          <p:nvPr/>
        </p:nvCxnSpPr>
        <p:spPr>
          <a:xfrm>
            <a:off x="1260273" y="1355134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EBC7E4F4-A223-4FC1-992B-8E535626AB8D}"/>
              </a:ext>
            </a:extLst>
          </p:cNvPr>
          <p:cNvCxnSpPr/>
          <p:nvPr/>
        </p:nvCxnSpPr>
        <p:spPr>
          <a:xfrm flipH="1">
            <a:off x="8763599" y="2092685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C037CF44-80B2-4B05-9FBA-59BB0C5A6741}"/>
              </a:ext>
            </a:extLst>
          </p:cNvPr>
          <p:cNvSpPr txBox="1"/>
          <p:nvPr/>
        </p:nvSpPr>
        <p:spPr>
          <a:xfrm>
            <a:off x="8375004" y="15848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10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770476" y="2076245"/>
            <a:ext cx="452195" cy="1375964"/>
            <a:chOff x="8770476" y="1971470"/>
            <a:chExt cx="452195" cy="1375964"/>
          </a:xfrm>
        </p:grpSpPr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DAD92C97-B176-4143-AF72-467EA17B6CC1}"/>
                </a:ext>
              </a:extLst>
            </p:cNvPr>
            <p:cNvSpPr txBox="1"/>
            <p:nvPr/>
          </p:nvSpPr>
          <p:spPr>
            <a:xfrm>
              <a:off x="8770476" y="1971470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201E88F2-417A-4436-A50D-5B2AF5BD98CC}"/>
                </a:ext>
              </a:extLst>
            </p:cNvPr>
            <p:cNvSpPr txBox="1"/>
            <p:nvPr/>
          </p:nvSpPr>
          <p:spPr>
            <a:xfrm>
              <a:off x="8770476" y="2198039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457DCA6C-9627-4D87-925A-16B6884C869A}"/>
                </a:ext>
              </a:extLst>
            </p:cNvPr>
            <p:cNvSpPr txBox="1"/>
            <p:nvPr/>
          </p:nvSpPr>
          <p:spPr>
            <a:xfrm>
              <a:off x="8770476" y="2424106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B2DF8707-1BC0-4FC7-B1E9-108DD5A0C28D}"/>
                </a:ext>
              </a:extLst>
            </p:cNvPr>
            <p:cNvSpPr txBox="1"/>
            <p:nvPr/>
          </p:nvSpPr>
          <p:spPr>
            <a:xfrm>
              <a:off x="8772196" y="2654938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E0A14FA7-32B4-4BDA-9314-092C984127A6}"/>
                </a:ext>
              </a:extLst>
            </p:cNvPr>
            <p:cNvSpPr txBox="1"/>
            <p:nvPr/>
          </p:nvSpPr>
          <p:spPr>
            <a:xfrm>
              <a:off x="8772196" y="2885770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FA64D468-FEA6-425C-A6A1-1082CC192684}"/>
                </a:ext>
              </a:extLst>
            </p:cNvPr>
            <p:cNvSpPr txBox="1"/>
            <p:nvPr/>
          </p:nvSpPr>
          <p:spPr>
            <a:xfrm>
              <a:off x="8772196" y="3116602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6</a:t>
              </a: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3124" y="344009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2196" y="3673712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1380" y="390454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9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1380" y="413537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10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1380" y="4366208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3124" y="459313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12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3124" y="482396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57" y="2798245"/>
            <a:ext cx="7196288" cy="236877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3" name="TextBox 152">
            <a:extLst>
              <a:ext uri="{FF2B5EF4-FFF2-40B4-BE49-F238E27FC236}">
                <a16:creationId xmlns="" xmlns:a16="http://schemas.microsoft.com/office/drawing/2014/main" id="{33D98684-C0E3-4F77-A25B-846964058240}"/>
              </a:ext>
            </a:extLst>
          </p:cNvPr>
          <p:cNvSpPr txBox="1"/>
          <p:nvPr/>
        </p:nvSpPr>
        <p:spPr>
          <a:xfrm>
            <a:off x="9136703" y="208217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LOGO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C01D10A0-1E79-4A70-A6FC-31A6B6156FA4}"/>
              </a:ext>
            </a:extLst>
          </p:cNvPr>
          <p:cNvSpPr txBox="1"/>
          <p:nvPr/>
        </p:nvSpPr>
        <p:spPr>
          <a:xfrm>
            <a:off x="9136703" y="2308706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GNB-</a:t>
            </a:r>
            <a:r>
              <a:rPr lang="ko-KR" altLang="en-US" sz="900" dirty="0" smtClean="0">
                <a:latin typeface="+mn-ea"/>
              </a:rPr>
              <a:t>브랜드소개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="" xmlns:a16="http://schemas.microsoft.com/office/drawing/2014/main" id="{E916C58F-CAFC-49CC-96BA-CC0C8C752B3E}"/>
              </a:ext>
            </a:extLst>
          </p:cNvPr>
          <p:cNvSpPr txBox="1"/>
          <p:nvPr/>
        </p:nvSpPr>
        <p:spPr>
          <a:xfrm>
            <a:off x="9136703" y="2535240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GNB-</a:t>
            </a:r>
            <a:r>
              <a:rPr lang="ko-KR" altLang="en-US" sz="900" dirty="0" smtClean="0">
                <a:latin typeface="+mn-ea"/>
              </a:rPr>
              <a:t>메뉴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="" xmlns:a16="http://schemas.microsoft.com/office/drawing/2014/main" id="{9092072E-937D-4753-86F4-FD162AC84671}"/>
              </a:ext>
            </a:extLst>
          </p:cNvPr>
          <p:cNvSpPr txBox="1"/>
          <p:nvPr/>
        </p:nvSpPr>
        <p:spPr>
          <a:xfrm>
            <a:off x="9136703" y="276437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GNB-</a:t>
            </a:r>
            <a:r>
              <a:rPr lang="ko-KR" altLang="en-US" sz="900" dirty="0" smtClean="0">
                <a:latin typeface="+mn-ea"/>
              </a:rPr>
              <a:t>창업문</a:t>
            </a:r>
            <a:r>
              <a:rPr lang="ko-KR" altLang="en-US" sz="900" dirty="0">
                <a:latin typeface="+mn-ea"/>
              </a:rPr>
              <a:t>의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="" xmlns:a16="http://schemas.microsoft.com/office/drawing/2014/main" id="{6CE98C9E-B948-4AA4-9AD3-642B9638D216}"/>
              </a:ext>
            </a:extLst>
          </p:cNvPr>
          <p:cNvSpPr txBox="1"/>
          <p:nvPr/>
        </p:nvSpPr>
        <p:spPr>
          <a:xfrm>
            <a:off x="9136703" y="299444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GNB-</a:t>
            </a:r>
            <a:r>
              <a:rPr lang="ko-KR" altLang="en-US" sz="900" dirty="0" smtClean="0">
                <a:latin typeface="+mn-ea"/>
              </a:rPr>
              <a:t>매장안내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E92925D8-D532-4C31-AD8E-BF0B43217673}"/>
              </a:ext>
            </a:extLst>
          </p:cNvPr>
          <p:cNvSpPr txBox="1"/>
          <p:nvPr/>
        </p:nvSpPr>
        <p:spPr>
          <a:xfrm>
            <a:off x="9136703" y="322452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GNB-</a:t>
            </a:r>
            <a:r>
              <a:rPr lang="ko-KR" altLang="en-US" sz="900" dirty="0" err="1" smtClean="0">
                <a:latin typeface="+mn-ea"/>
              </a:rPr>
              <a:t>멤버</a:t>
            </a:r>
            <a:r>
              <a:rPr lang="ko-KR" altLang="en-US" sz="900" dirty="0" err="1">
                <a:latin typeface="+mn-ea"/>
              </a:rPr>
              <a:t>쉽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FF5E5DE3-C02D-4630-AC15-C4EC7B20E116}"/>
              </a:ext>
            </a:extLst>
          </p:cNvPr>
          <p:cNvSpPr txBox="1"/>
          <p:nvPr/>
        </p:nvSpPr>
        <p:spPr>
          <a:xfrm>
            <a:off x="9136703" y="345459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TNB-</a:t>
            </a:r>
            <a:r>
              <a:rPr lang="ko-KR" altLang="en-US" sz="900" dirty="0" err="1" smtClean="0">
                <a:latin typeface="+mn-ea"/>
              </a:rPr>
              <a:t>팔공티</a:t>
            </a:r>
            <a:r>
              <a:rPr lang="ko-KR" altLang="en-US" sz="900" dirty="0" smtClean="0">
                <a:latin typeface="+mn-ea"/>
              </a:rPr>
              <a:t> 소식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9F5CF866-CCC6-4905-AB52-A9222C952410}"/>
              </a:ext>
            </a:extLst>
          </p:cNvPr>
          <p:cNvSpPr txBox="1"/>
          <p:nvPr/>
        </p:nvSpPr>
        <p:spPr>
          <a:xfrm>
            <a:off x="9136703" y="368467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TNB-</a:t>
            </a:r>
            <a:r>
              <a:rPr lang="ko-KR" altLang="en-US" sz="900" dirty="0" smtClean="0">
                <a:latin typeface="+mn-ea"/>
              </a:rPr>
              <a:t>고객문의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BD28D058-592D-4FEF-B366-EAEBAFAF3373}"/>
              </a:ext>
            </a:extLst>
          </p:cNvPr>
          <p:cNvSpPr txBox="1"/>
          <p:nvPr/>
        </p:nvSpPr>
        <p:spPr>
          <a:xfrm>
            <a:off x="9136703" y="391474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TNB-</a:t>
            </a:r>
            <a:r>
              <a:rPr lang="ko-KR" altLang="en-US" sz="900" dirty="0" smtClean="0">
                <a:latin typeface="+mn-ea"/>
              </a:rPr>
              <a:t>점주 페이지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="" xmlns:a16="http://schemas.microsoft.com/office/drawing/2014/main" id="{7A363563-A0D3-437C-BAC6-9A2BCF752C09}"/>
              </a:ext>
            </a:extLst>
          </p:cNvPr>
          <p:cNvSpPr txBox="1"/>
          <p:nvPr/>
        </p:nvSpPr>
        <p:spPr>
          <a:xfrm>
            <a:off x="9136703" y="414482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TNB-</a:t>
            </a:r>
            <a:r>
              <a:rPr lang="en-US" altLang="ko-KR" sz="900" dirty="0"/>
              <a:t>hamburger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menu</a:t>
            </a:r>
            <a:endParaRPr lang="en-US" altLang="ko-KR" sz="900" b="1" dirty="0"/>
          </a:p>
        </p:txBody>
      </p:sp>
      <p:sp>
        <p:nvSpPr>
          <p:cNvPr id="163" name="TextBox 162">
            <a:extLst>
              <a:ext uri="{FF2B5EF4-FFF2-40B4-BE49-F238E27FC236}">
                <a16:creationId xmlns="" xmlns:a16="http://schemas.microsoft.com/office/drawing/2014/main" id="{650610D5-0D2F-4C26-854C-2BA077420659}"/>
              </a:ext>
            </a:extLst>
          </p:cNvPr>
          <p:cNvSpPr txBox="1"/>
          <p:nvPr/>
        </p:nvSpPr>
        <p:spPr>
          <a:xfrm>
            <a:off x="9136703" y="437489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VISUAL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="" xmlns:a16="http://schemas.microsoft.com/office/drawing/2014/main" id="{650610D5-0D2F-4C26-854C-2BA077420659}"/>
              </a:ext>
            </a:extLst>
          </p:cNvPr>
          <p:cNvSpPr txBox="1"/>
          <p:nvPr/>
        </p:nvSpPr>
        <p:spPr>
          <a:xfrm>
            <a:off x="9136703" y="4601360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LNB-HOME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="" xmlns:a16="http://schemas.microsoft.com/office/drawing/2014/main" id="{650610D5-0D2F-4C26-854C-2BA077420659}"/>
              </a:ext>
            </a:extLst>
          </p:cNvPr>
          <p:cNvSpPr txBox="1"/>
          <p:nvPr/>
        </p:nvSpPr>
        <p:spPr>
          <a:xfrm>
            <a:off x="9136703" y="481745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LNB-</a:t>
            </a:r>
            <a:r>
              <a:rPr lang="ko-KR" altLang="en-US" sz="900" dirty="0" smtClean="0">
                <a:latin typeface="+mn-ea"/>
              </a:rPr>
              <a:t>창업문의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2150868" y="2810569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2828237" y="2810569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3326055" y="2810569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3783255" y="2813025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4253614" y="2798245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4741945" y="2807341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5234428" y="2807892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5710677" y="2805191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=""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6253603" y="2805191"/>
            <a:ext cx="288481" cy="288481"/>
          </a:xfrm>
          <a:prstGeom prst="ellipse">
            <a:avLst/>
          </a:prstGeom>
          <a:solidFill>
            <a:srgbClr val="008E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7189481" y="2788596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76" name="타원 175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10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2583953" y="3393563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79" name="타원 178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11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3099577" y="4411563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82" name="타원 181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12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8" name="그룹 187"/>
          <p:cNvGrpSpPr/>
          <p:nvPr/>
        </p:nvGrpSpPr>
        <p:grpSpPr>
          <a:xfrm>
            <a:off x="3614536" y="4411563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89" name="타원 188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3997974" y="4411563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92" name="타원 191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14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4423" y="505182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="" xmlns:a16="http://schemas.microsoft.com/office/drawing/2014/main" id="{650610D5-0D2F-4C26-854C-2BA077420659}"/>
              </a:ext>
            </a:extLst>
          </p:cNvPr>
          <p:cNvSpPr txBox="1"/>
          <p:nvPr/>
        </p:nvSpPr>
        <p:spPr>
          <a:xfrm>
            <a:off x="9138002" y="504531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LNB-</a:t>
            </a:r>
            <a:r>
              <a:rPr lang="ko-KR" altLang="en-US" sz="900" dirty="0" smtClean="0">
                <a:latin typeface="+mn-ea"/>
              </a:rPr>
              <a:t>가맹절차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271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36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2288096" cy="920292"/>
            <a:chOff x="351847" y="109835"/>
            <a:chExt cx="2288096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스토리 보드</a:t>
              </a:r>
              <a:endParaRPr lang="en-US" altLang="ko-KR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CF4FAC9F-9DF9-4BEB-BC20-B271755459E4}"/>
              </a:ext>
            </a:extLst>
          </p:cNvPr>
          <p:cNvSpPr txBox="1"/>
          <p:nvPr/>
        </p:nvSpPr>
        <p:spPr>
          <a:xfrm>
            <a:off x="1261992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A04DC746-BD67-4C12-BCD4-739C8ACE0E4F}"/>
              </a:ext>
            </a:extLst>
          </p:cNvPr>
          <p:cNvSpPr txBox="1"/>
          <p:nvPr/>
        </p:nvSpPr>
        <p:spPr>
          <a:xfrm>
            <a:off x="1261992" y="1377142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2261CA14-9099-48D2-903C-2890A079B5AE}"/>
              </a:ext>
            </a:extLst>
          </p:cNvPr>
          <p:cNvSpPr txBox="1"/>
          <p:nvPr/>
        </p:nvSpPr>
        <p:spPr>
          <a:xfrm>
            <a:off x="2350353" y="1135989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</a:t>
            </a:r>
            <a:r>
              <a:rPr lang="ko-KR" altLang="en-US" sz="900" dirty="0" err="1" smtClean="0">
                <a:latin typeface="+mn-ea"/>
              </a:rPr>
              <a:t>팔공티</a:t>
            </a:r>
            <a:r>
              <a:rPr lang="ko-KR" altLang="en-US" sz="900" dirty="0" smtClean="0">
                <a:latin typeface="+mn-ea"/>
              </a:rPr>
              <a:t> 웹사이트 </a:t>
            </a:r>
            <a:r>
              <a:rPr lang="ko-KR" altLang="en-US" sz="900" dirty="0" err="1" smtClean="0">
                <a:latin typeface="+mn-ea"/>
              </a:rPr>
              <a:t>리뉴얼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28E9DEF9-37D0-488D-9F5C-04C58CC9E8C2}"/>
              </a:ext>
            </a:extLst>
          </p:cNvPr>
          <p:cNvSpPr txBox="1"/>
          <p:nvPr/>
        </p:nvSpPr>
        <p:spPr>
          <a:xfrm>
            <a:off x="2350353" y="1374287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smtClean="0">
                <a:latin typeface="+mn-ea"/>
              </a:rPr>
              <a:t>서</a:t>
            </a:r>
            <a:r>
              <a:rPr lang="ko-KR" altLang="en-US" sz="900" dirty="0">
                <a:latin typeface="+mn-ea"/>
              </a:rPr>
              <a:t>브</a:t>
            </a:r>
            <a:r>
              <a:rPr lang="ko-KR" altLang="en-US" sz="900" dirty="0" smtClean="0">
                <a:latin typeface="+mn-ea"/>
              </a:rPr>
              <a:t>페이지 </a:t>
            </a:r>
            <a:r>
              <a:rPr lang="ko-KR" altLang="en-US" sz="900" dirty="0">
                <a:latin typeface="+mn-ea"/>
              </a:rPr>
              <a:t>레이아웃 </a:t>
            </a:r>
            <a:r>
              <a:rPr lang="en-US" altLang="ko-KR" sz="900" dirty="0" smtClean="0">
                <a:latin typeface="+mn-ea"/>
              </a:rPr>
              <a:t>1-2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337A99D-F5C2-4E55-BA6D-EE38CD20DE43}"/>
              </a:ext>
            </a:extLst>
          </p:cNvPr>
          <p:cNvSpPr txBox="1"/>
          <p:nvPr/>
        </p:nvSpPr>
        <p:spPr>
          <a:xfrm>
            <a:off x="8765318" y="1138845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473B865D-5E90-4963-82B5-0FBD3B07F13B}"/>
              </a:ext>
            </a:extLst>
          </p:cNvPr>
          <p:cNvSpPr txBox="1"/>
          <p:nvPr/>
        </p:nvSpPr>
        <p:spPr>
          <a:xfrm>
            <a:off x="8765318" y="1377142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727E5F7-1CC2-4A22-9BD7-318A7A02B535}"/>
              </a:ext>
            </a:extLst>
          </p:cNvPr>
          <p:cNvSpPr txBox="1"/>
          <p:nvPr/>
        </p:nvSpPr>
        <p:spPr>
          <a:xfrm>
            <a:off x="9685181" y="1135989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04649D8B-D8CE-4400-B540-4B9E64E5A467}"/>
              </a:ext>
            </a:extLst>
          </p:cNvPr>
          <p:cNvSpPr txBox="1"/>
          <p:nvPr/>
        </p:nvSpPr>
        <p:spPr>
          <a:xfrm>
            <a:off x="9685181" y="1374287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0F795BC6-882E-4DFF-B36A-BBDD9253A872}"/>
              </a:ext>
            </a:extLst>
          </p:cNvPr>
          <p:cNvSpPr txBox="1"/>
          <p:nvPr/>
        </p:nvSpPr>
        <p:spPr>
          <a:xfrm>
            <a:off x="5010216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09BA3627-3332-42DA-8222-C7B289130D57}"/>
              </a:ext>
            </a:extLst>
          </p:cNvPr>
          <p:cNvSpPr txBox="1"/>
          <p:nvPr/>
        </p:nvSpPr>
        <p:spPr>
          <a:xfrm>
            <a:off x="6108894" y="1135989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smtClean="0">
                <a:latin typeface="+mn-ea"/>
              </a:rPr>
              <a:t>서</a:t>
            </a:r>
            <a:r>
              <a:rPr lang="ko-KR" altLang="en-US" sz="900" dirty="0">
                <a:latin typeface="+mn-ea"/>
              </a:rPr>
              <a:t>브</a:t>
            </a:r>
            <a:r>
              <a:rPr lang="ko-KR" altLang="en-US" sz="900" dirty="0" smtClean="0">
                <a:latin typeface="+mn-ea"/>
              </a:rPr>
              <a:t>페이지 </a:t>
            </a:r>
            <a:r>
              <a:rPr lang="en-US" altLang="ko-KR" sz="900" dirty="0">
                <a:latin typeface="+mn-ea"/>
              </a:rPr>
              <a:t>( </a:t>
            </a:r>
            <a:r>
              <a:rPr lang="en-US" altLang="ko-KR" sz="900" dirty="0" smtClean="0">
                <a:latin typeface="+mn-ea"/>
              </a:rPr>
              <a:t>1.</a:t>
            </a:r>
            <a:r>
              <a:rPr lang="ko-KR" altLang="en-US" sz="900" dirty="0" smtClean="0">
                <a:latin typeface="+mn-ea"/>
              </a:rPr>
              <a:t>서브</a:t>
            </a:r>
            <a:r>
              <a:rPr lang="en-US" altLang="ko-KR" sz="900" dirty="0" smtClean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948AC1A1-A12E-48E6-A131-94FFCDE4BB34}"/>
              </a:ext>
            </a:extLst>
          </p:cNvPr>
          <p:cNvSpPr txBox="1"/>
          <p:nvPr/>
        </p:nvSpPr>
        <p:spPr>
          <a:xfrm>
            <a:off x="8765318" y="1612813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36E9BD0F-AF9B-42E6-A5AB-35D385DD3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8422" y="1847378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A0301AAC-7E2A-491D-8AE0-5008EA3DE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5318" y="1843874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="" xmlns:a16="http://schemas.microsoft.com/office/drawing/2014/main" id="{2194BEFD-F672-4933-8EEE-5557BC07B035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8765319" y="1251405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="" xmlns:a16="http://schemas.microsoft.com/office/drawing/2014/main" id="{ACCFC9E6-D5BB-464F-ABEF-A5E755F33559}"/>
              </a:ext>
            </a:extLst>
          </p:cNvPr>
          <p:cNvCxnSpPr>
            <a:cxnSpLocks/>
          </p:cNvCxnSpPr>
          <p:nvPr/>
        </p:nvCxnSpPr>
        <p:spPr>
          <a:xfrm flipH="1">
            <a:off x="9141159" y="1843874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="" xmlns:a16="http://schemas.microsoft.com/office/drawing/2014/main" id="{F44667D1-51D5-4BA9-9775-5EFFC2B49C2F}"/>
              </a:ext>
            </a:extLst>
          </p:cNvPr>
          <p:cNvCxnSpPr>
            <a:cxnSpLocks/>
          </p:cNvCxnSpPr>
          <p:nvPr/>
        </p:nvCxnSpPr>
        <p:spPr>
          <a:xfrm>
            <a:off x="10947198" y="1588176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="" xmlns:a16="http://schemas.microsoft.com/office/drawing/2014/main" id="{8407F213-73C0-4BFB-8EE8-B173DCA82420}"/>
              </a:ext>
            </a:extLst>
          </p:cNvPr>
          <p:cNvCxnSpPr>
            <a:cxnSpLocks/>
          </p:cNvCxnSpPr>
          <p:nvPr/>
        </p:nvCxnSpPr>
        <p:spPr>
          <a:xfrm flipH="1">
            <a:off x="1260273" y="6472022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="" xmlns:a16="http://schemas.microsoft.com/office/drawing/2014/main" id="{DC8516BA-1170-4EA3-8D73-4FFA94A7927B}"/>
              </a:ext>
            </a:extLst>
          </p:cNvPr>
          <p:cNvCxnSpPr>
            <a:cxnSpLocks/>
          </p:cNvCxnSpPr>
          <p:nvPr/>
        </p:nvCxnSpPr>
        <p:spPr>
          <a:xfrm>
            <a:off x="1260273" y="1355134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EBC7E4F4-A223-4FC1-992B-8E535626AB8D}"/>
              </a:ext>
            </a:extLst>
          </p:cNvPr>
          <p:cNvCxnSpPr/>
          <p:nvPr/>
        </p:nvCxnSpPr>
        <p:spPr>
          <a:xfrm flipH="1">
            <a:off x="8763599" y="2092685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C037CF44-80B2-4B05-9FBA-59BB0C5A6741}"/>
              </a:ext>
            </a:extLst>
          </p:cNvPr>
          <p:cNvSpPr txBox="1"/>
          <p:nvPr/>
        </p:nvSpPr>
        <p:spPr>
          <a:xfrm>
            <a:off x="8375004" y="15848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10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770476" y="2076245"/>
            <a:ext cx="2167268" cy="1375964"/>
            <a:chOff x="8770476" y="1971470"/>
            <a:chExt cx="2167268" cy="1375964"/>
          </a:xfrm>
        </p:grpSpPr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DAD92C97-B176-4143-AF72-467EA17B6CC1}"/>
                </a:ext>
              </a:extLst>
            </p:cNvPr>
            <p:cNvSpPr txBox="1"/>
            <p:nvPr/>
          </p:nvSpPr>
          <p:spPr>
            <a:xfrm>
              <a:off x="8770476" y="1971470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201E88F2-417A-4436-A50D-5B2AF5BD98CC}"/>
                </a:ext>
              </a:extLst>
            </p:cNvPr>
            <p:cNvSpPr txBox="1"/>
            <p:nvPr/>
          </p:nvSpPr>
          <p:spPr>
            <a:xfrm>
              <a:off x="8770476" y="2198039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457DCA6C-9627-4D87-925A-16B6884C869A}"/>
                </a:ext>
              </a:extLst>
            </p:cNvPr>
            <p:cNvSpPr txBox="1"/>
            <p:nvPr/>
          </p:nvSpPr>
          <p:spPr>
            <a:xfrm>
              <a:off x="8770476" y="2424106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17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8893BDFD-B5F0-4627-8D7D-B1A5E2AD96CE}"/>
                </a:ext>
              </a:extLst>
            </p:cNvPr>
            <p:cNvSpPr txBox="1"/>
            <p:nvPr/>
          </p:nvSpPr>
          <p:spPr>
            <a:xfrm>
              <a:off x="9128968" y="1971470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 smtClean="0">
                  <a:latin typeface="+mn-ea"/>
                </a:rPr>
                <a:t>가맹 절차</a:t>
              </a:r>
              <a:r>
                <a:rPr lang="en-US" altLang="ko-KR" sz="900" dirty="0" smtClean="0">
                  <a:latin typeface="+mn-ea"/>
                </a:rPr>
                <a:t>-TIT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25669205-7A24-47FD-97E8-12531B4B0CE2}"/>
                </a:ext>
              </a:extLst>
            </p:cNvPr>
            <p:cNvSpPr txBox="1"/>
            <p:nvPr/>
          </p:nvSpPr>
          <p:spPr>
            <a:xfrm>
              <a:off x="9128968" y="2198004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가맹 절차</a:t>
              </a:r>
              <a:r>
                <a:rPr lang="en-US" altLang="ko-KR" sz="900" dirty="0" smtClean="0">
                  <a:latin typeface="+mn-ea"/>
                </a:rPr>
                <a:t>-Description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1783293E-007A-4A6A-9C8C-922DE96C8EB8}"/>
                </a:ext>
              </a:extLst>
            </p:cNvPr>
            <p:cNvSpPr txBox="1"/>
            <p:nvPr/>
          </p:nvSpPr>
          <p:spPr>
            <a:xfrm>
              <a:off x="9128968" y="2424538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가맹 절차</a:t>
              </a:r>
              <a:r>
                <a:rPr lang="en-US" altLang="ko-KR" sz="900" dirty="0" smtClean="0">
                  <a:latin typeface="+mn-ea"/>
                </a:rPr>
                <a:t>-</a:t>
              </a:r>
              <a:r>
                <a:rPr lang="ko-KR" altLang="en-US" sz="900" dirty="0" smtClean="0">
                  <a:latin typeface="+mn-ea"/>
                </a:rPr>
                <a:t>과정</a:t>
              </a:r>
              <a:r>
                <a:rPr lang="en-US" altLang="ko-KR" sz="900" dirty="0" smtClean="0">
                  <a:latin typeface="+mn-ea"/>
                </a:rPr>
                <a:t>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B2DF8707-1BC0-4FC7-B1E9-108DD5A0C28D}"/>
                </a:ext>
              </a:extLst>
            </p:cNvPr>
            <p:cNvSpPr txBox="1"/>
            <p:nvPr/>
          </p:nvSpPr>
          <p:spPr>
            <a:xfrm>
              <a:off x="8772196" y="2654938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18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E0A14FA7-32B4-4BDA-9314-092C984127A6}"/>
                </a:ext>
              </a:extLst>
            </p:cNvPr>
            <p:cNvSpPr txBox="1"/>
            <p:nvPr/>
          </p:nvSpPr>
          <p:spPr>
            <a:xfrm>
              <a:off x="8772196" y="2885770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19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FA64D468-FEA6-425C-A6A1-1082CC192684}"/>
                </a:ext>
              </a:extLst>
            </p:cNvPr>
            <p:cNvSpPr txBox="1"/>
            <p:nvPr/>
          </p:nvSpPr>
          <p:spPr>
            <a:xfrm>
              <a:off x="8772196" y="3116602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82375B37-A8B1-4833-BCFB-05D4FF9CDA6A}"/>
                </a:ext>
              </a:extLst>
            </p:cNvPr>
            <p:cNvSpPr txBox="1"/>
            <p:nvPr/>
          </p:nvSpPr>
          <p:spPr>
            <a:xfrm>
              <a:off x="9128968" y="2653671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가맹 절차</a:t>
              </a:r>
              <a:r>
                <a:rPr lang="en-US" altLang="ko-KR" sz="900" dirty="0">
                  <a:latin typeface="+mn-ea"/>
                </a:rPr>
                <a:t>-</a:t>
              </a:r>
              <a:r>
                <a:rPr lang="ko-KR" altLang="en-US" sz="900" dirty="0" smtClean="0">
                  <a:latin typeface="+mn-ea"/>
                </a:rPr>
                <a:t>과정</a:t>
              </a:r>
              <a:r>
                <a:rPr lang="en-US" altLang="ko-KR" sz="900" dirty="0" smtClean="0">
                  <a:latin typeface="+mn-ea"/>
                </a:rPr>
                <a:t>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3D4E9317-B26A-43C4-9C82-BF2F4DC811E1}"/>
                </a:ext>
              </a:extLst>
            </p:cNvPr>
            <p:cNvSpPr txBox="1"/>
            <p:nvPr/>
          </p:nvSpPr>
          <p:spPr>
            <a:xfrm>
              <a:off x="9128968" y="2883746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가맹 절차</a:t>
              </a:r>
              <a:r>
                <a:rPr lang="en-US" altLang="ko-KR" sz="900" dirty="0">
                  <a:latin typeface="+mn-ea"/>
                </a:rPr>
                <a:t>-</a:t>
              </a:r>
              <a:r>
                <a:rPr lang="ko-KR" altLang="en-US" sz="900" dirty="0" smtClean="0">
                  <a:latin typeface="+mn-ea"/>
                </a:rPr>
                <a:t>과정</a:t>
              </a:r>
              <a:r>
                <a:rPr lang="en-US" altLang="ko-KR" sz="900" dirty="0" smtClean="0">
                  <a:latin typeface="+mn-ea"/>
                </a:rPr>
                <a:t>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E390953D-6090-43F2-97DE-274670B6280E}"/>
                </a:ext>
              </a:extLst>
            </p:cNvPr>
            <p:cNvSpPr txBox="1"/>
            <p:nvPr/>
          </p:nvSpPr>
          <p:spPr>
            <a:xfrm>
              <a:off x="9128968" y="3113821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가맹 절차</a:t>
              </a:r>
              <a:r>
                <a:rPr lang="en-US" altLang="ko-KR" sz="900" dirty="0">
                  <a:latin typeface="+mn-ea"/>
                </a:rPr>
                <a:t>-</a:t>
              </a:r>
              <a:r>
                <a:rPr lang="ko-KR" altLang="en-US" sz="900" dirty="0" smtClean="0">
                  <a:latin typeface="+mn-ea"/>
                </a:rPr>
                <a:t>과정</a:t>
              </a:r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3124" y="344009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21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9896" y="343731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가맹 절차</a:t>
            </a:r>
            <a:r>
              <a:rPr lang="en-US" altLang="ko-KR" sz="900" dirty="0">
                <a:latin typeface="+mn-ea"/>
              </a:rPr>
              <a:t>-</a:t>
            </a:r>
            <a:r>
              <a:rPr lang="ko-KR" altLang="en-US" sz="900" dirty="0" smtClean="0">
                <a:latin typeface="+mn-ea"/>
              </a:rPr>
              <a:t>과정</a:t>
            </a:r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2196" y="3673712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22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8968" y="367093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가맹 절차</a:t>
            </a:r>
            <a:r>
              <a:rPr lang="en-US" altLang="ko-KR" sz="900" dirty="0">
                <a:latin typeface="+mn-ea"/>
              </a:rPr>
              <a:t>-</a:t>
            </a:r>
            <a:r>
              <a:rPr lang="ko-KR" altLang="en-US" sz="900" dirty="0" smtClean="0">
                <a:latin typeface="+mn-ea"/>
              </a:rPr>
              <a:t>과정</a:t>
            </a:r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1380" y="390454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23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8152" y="390176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가맹 절차</a:t>
            </a:r>
            <a:r>
              <a:rPr lang="en-US" altLang="ko-KR" sz="900" dirty="0">
                <a:latin typeface="+mn-ea"/>
              </a:rPr>
              <a:t>-</a:t>
            </a:r>
            <a:r>
              <a:rPr lang="ko-KR" altLang="en-US" sz="900" dirty="0" smtClean="0">
                <a:latin typeface="+mn-ea"/>
              </a:rPr>
              <a:t>과정</a:t>
            </a:r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1380" y="413537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24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8152" y="413259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 dirty="0">
                <a:latin typeface="+mn-ea"/>
              </a:rPr>
              <a:t>가맹 절차</a:t>
            </a:r>
            <a:r>
              <a:rPr lang="en-US" altLang="ko-KR" sz="900" dirty="0">
                <a:latin typeface="+mn-ea"/>
              </a:rPr>
              <a:t>-</a:t>
            </a:r>
            <a:r>
              <a:rPr lang="ko-KR" altLang="en-US" sz="900" dirty="0" smtClean="0">
                <a:latin typeface="+mn-ea"/>
              </a:rPr>
              <a:t>과정</a:t>
            </a:r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41" y="1822935"/>
            <a:ext cx="6800850" cy="440166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53" name="그룹 152"/>
          <p:cNvGrpSpPr/>
          <p:nvPr/>
        </p:nvGrpSpPr>
        <p:grpSpPr>
          <a:xfrm>
            <a:off x="2192926" y="1784908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54" name="타원 153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15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2185268" y="2379757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57" name="타원 156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16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2368271" y="3283429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60" name="타원 159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17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699334" y="3301323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63" name="타원 162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18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5077988" y="3310808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66" name="타원 165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19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6430538" y="3319268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69" name="타원 168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20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6448214" y="4631605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72" name="타원 171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21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5082391" y="4620769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75" name="타원 174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22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3688435" y="4640065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78" name="타원 177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2368271" y="4620769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81" name="타원 180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24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46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37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11395B8-777E-341A-81F9-F52384E87A23}"/>
              </a:ext>
            </a:extLst>
          </p:cNvPr>
          <p:cNvGrpSpPr/>
          <p:nvPr/>
        </p:nvGrpSpPr>
        <p:grpSpPr>
          <a:xfrm>
            <a:off x="351847" y="109835"/>
            <a:ext cx="2288096" cy="920292"/>
            <a:chOff x="351847" y="109835"/>
            <a:chExt cx="2288096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4B8382B-9C2F-ABC5-2293-238375CCE832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8CF5D01-69AE-13A6-36B7-C68E1EB2704D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A81B7D6-3F53-20DB-9E48-9E51357C018D}"/>
                </a:ext>
              </a:extLst>
            </p:cNvPr>
            <p:cNvSpPr txBox="1"/>
            <p:nvPr/>
          </p:nvSpPr>
          <p:spPr>
            <a:xfrm>
              <a:off x="1403707" y="660795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스토리 보드</a:t>
              </a:r>
              <a:endParaRPr lang="en-US" altLang="ko-KR" dirty="0" smtClean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CF4FAC9F-9DF9-4BEB-BC20-B271755459E4}"/>
              </a:ext>
            </a:extLst>
          </p:cNvPr>
          <p:cNvSpPr txBox="1"/>
          <p:nvPr/>
        </p:nvSpPr>
        <p:spPr>
          <a:xfrm>
            <a:off x="1261992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A04DC746-BD67-4C12-BCD4-739C8ACE0E4F}"/>
              </a:ext>
            </a:extLst>
          </p:cNvPr>
          <p:cNvSpPr txBox="1"/>
          <p:nvPr/>
        </p:nvSpPr>
        <p:spPr>
          <a:xfrm>
            <a:off x="1261992" y="1377142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2261CA14-9099-48D2-903C-2890A079B5AE}"/>
              </a:ext>
            </a:extLst>
          </p:cNvPr>
          <p:cNvSpPr txBox="1"/>
          <p:nvPr/>
        </p:nvSpPr>
        <p:spPr>
          <a:xfrm>
            <a:off x="2350353" y="1135989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2022 </a:t>
            </a:r>
            <a:r>
              <a:rPr lang="ko-KR" altLang="en-US" sz="900" dirty="0" err="1" smtClean="0">
                <a:latin typeface="+mn-ea"/>
              </a:rPr>
              <a:t>팔공티</a:t>
            </a:r>
            <a:r>
              <a:rPr lang="ko-KR" altLang="en-US" sz="900" dirty="0" smtClean="0">
                <a:latin typeface="+mn-ea"/>
              </a:rPr>
              <a:t> 웹사이트 </a:t>
            </a:r>
            <a:r>
              <a:rPr lang="ko-KR" altLang="en-US" sz="900" dirty="0" err="1" smtClean="0">
                <a:latin typeface="+mn-ea"/>
              </a:rPr>
              <a:t>리뉴얼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28E9DEF9-37D0-488D-9F5C-04C58CC9E8C2}"/>
              </a:ext>
            </a:extLst>
          </p:cNvPr>
          <p:cNvSpPr txBox="1"/>
          <p:nvPr/>
        </p:nvSpPr>
        <p:spPr>
          <a:xfrm>
            <a:off x="2350353" y="1374287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smtClean="0">
                <a:latin typeface="+mn-ea"/>
              </a:rPr>
              <a:t>서</a:t>
            </a:r>
            <a:r>
              <a:rPr lang="ko-KR" altLang="en-US" sz="900" dirty="0">
                <a:latin typeface="+mn-ea"/>
              </a:rPr>
              <a:t>브</a:t>
            </a:r>
            <a:r>
              <a:rPr lang="ko-KR" altLang="en-US" sz="900" dirty="0" smtClean="0">
                <a:latin typeface="+mn-ea"/>
              </a:rPr>
              <a:t>페이지 </a:t>
            </a:r>
            <a:r>
              <a:rPr lang="ko-KR" altLang="en-US" sz="900" dirty="0">
                <a:latin typeface="+mn-ea"/>
              </a:rPr>
              <a:t>레이아웃 </a:t>
            </a:r>
            <a:r>
              <a:rPr lang="en-US" altLang="ko-KR" sz="900" dirty="0" smtClean="0">
                <a:latin typeface="+mn-ea"/>
              </a:rPr>
              <a:t>1-3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5337A99D-F5C2-4E55-BA6D-EE38CD20DE43}"/>
              </a:ext>
            </a:extLst>
          </p:cNvPr>
          <p:cNvSpPr txBox="1"/>
          <p:nvPr/>
        </p:nvSpPr>
        <p:spPr>
          <a:xfrm>
            <a:off x="8765318" y="1138845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473B865D-5E90-4963-82B5-0FBD3B07F13B}"/>
              </a:ext>
            </a:extLst>
          </p:cNvPr>
          <p:cNvSpPr txBox="1"/>
          <p:nvPr/>
        </p:nvSpPr>
        <p:spPr>
          <a:xfrm>
            <a:off x="8765318" y="1377142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727E5F7-1CC2-4A22-9BD7-318A7A02B535}"/>
              </a:ext>
            </a:extLst>
          </p:cNvPr>
          <p:cNvSpPr txBox="1"/>
          <p:nvPr/>
        </p:nvSpPr>
        <p:spPr>
          <a:xfrm>
            <a:off x="9685181" y="1135989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04649D8B-D8CE-4400-B540-4B9E64E5A467}"/>
              </a:ext>
            </a:extLst>
          </p:cNvPr>
          <p:cNvSpPr txBox="1"/>
          <p:nvPr/>
        </p:nvSpPr>
        <p:spPr>
          <a:xfrm>
            <a:off x="9685181" y="1374287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0F795BC6-882E-4DFF-B36A-BBDD9253A872}"/>
              </a:ext>
            </a:extLst>
          </p:cNvPr>
          <p:cNvSpPr txBox="1"/>
          <p:nvPr/>
        </p:nvSpPr>
        <p:spPr>
          <a:xfrm>
            <a:off x="5010216" y="1138845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09BA3627-3332-42DA-8222-C7B289130D57}"/>
              </a:ext>
            </a:extLst>
          </p:cNvPr>
          <p:cNvSpPr txBox="1"/>
          <p:nvPr/>
        </p:nvSpPr>
        <p:spPr>
          <a:xfrm>
            <a:off x="6108894" y="1135989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smtClean="0">
                <a:latin typeface="+mn-ea"/>
              </a:rPr>
              <a:t>서</a:t>
            </a:r>
            <a:r>
              <a:rPr lang="ko-KR" altLang="en-US" sz="900" dirty="0">
                <a:latin typeface="+mn-ea"/>
              </a:rPr>
              <a:t>브</a:t>
            </a:r>
            <a:r>
              <a:rPr lang="ko-KR" altLang="en-US" sz="900" dirty="0" smtClean="0">
                <a:latin typeface="+mn-ea"/>
              </a:rPr>
              <a:t>페이지 </a:t>
            </a:r>
            <a:r>
              <a:rPr lang="en-US" altLang="ko-KR" sz="900" dirty="0">
                <a:latin typeface="+mn-ea"/>
              </a:rPr>
              <a:t>( </a:t>
            </a:r>
            <a:r>
              <a:rPr lang="en-US" altLang="ko-KR" sz="900" dirty="0" smtClean="0">
                <a:latin typeface="+mn-ea"/>
              </a:rPr>
              <a:t>1.</a:t>
            </a:r>
            <a:r>
              <a:rPr lang="ko-KR" altLang="en-US" sz="900" dirty="0" smtClean="0">
                <a:latin typeface="+mn-ea"/>
              </a:rPr>
              <a:t>서브</a:t>
            </a:r>
            <a:r>
              <a:rPr lang="en-US" altLang="ko-KR" sz="900" dirty="0" smtClean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948AC1A1-A12E-48E6-A131-94FFCDE4BB34}"/>
              </a:ext>
            </a:extLst>
          </p:cNvPr>
          <p:cNvSpPr txBox="1"/>
          <p:nvPr/>
        </p:nvSpPr>
        <p:spPr>
          <a:xfrm>
            <a:off x="8765318" y="1612813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36E9BD0F-AF9B-42E6-A5AB-35D385DD3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8422" y="1847378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A0301AAC-7E2A-491D-8AE0-5008EA3DE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5318" y="1843874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="" xmlns:a16="http://schemas.microsoft.com/office/drawing/2014/main" id="{2194BEFD-F672-4933-8EEE-5557BC07B035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8765319" y="1251405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="" xmlns:a16="http://schemas.microsoft.com/office/drawing/2014/main" id="{ACCFC9E6-D5BB-464F-ABEF-A5E755F33559}"/>
              </a:ext>
            </a:extLst>
          </p:cNvPr>
          <p:cNvCxnSpPr>
            <a:cxnSpLocks/>
          </p:cNvCxnSpPr>
          <p:nvPr/>
        </p:nvCxnSpPr>
        <p:spPr>
          <a:xfrm flipH="1">
            <a:off x="9141159" y="1843874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="" xmlns:a16="http://schemas.microsoft.com/office/drawing/2014/main" id="{F44667D1-51D5-4BA9-9775-5EFFC2B49C2F}"/>
              </a:ext>
            </a:extLst>
          </p:cNvPr>
          <p:cNvCxnSpPr>
            <a:cxnSpLocks/>
          </p:cNvCxnSpPr>
          <p:nvPr/>
        </p:nvCxnSpPr>
        <p:spPr>
          <a:xfrm>
            <a:off x="10947198" y="1588176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="" xmlns:a16="http://schemas.microsoft.com/office/drawing/2014/main" id="{8407F213-73C0-4BFB-8EE8-B173DCA82420}"/>
              </a:ext>
            </a:extLst>
          </p:cNvPr>
          <p:cNvCxnSpPr>
            <a:cxnSpLocks/>
          </p:cNvCxnSpPr>
          <p:nvPr/>
        </p:nvCxnSpPr>
        <p:spPr>
          <a:xfrm flipH="1">
            <a:off x="1260273" y="6472022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="" xmlns:a16="http://schemas.microsoft.com/office/drawing/2014/main" id="{DC8516BA-1170-4EA3-8D73-4FFA94A7927B}"/>
              </a:ext>
            </a:extLst>
          </p:cNvPr>
          <p:cNvCxnSpPr>
            <a:cxnSpLocks/>
          </p:cNvCxnSpPr>
          <p:nvPr/>
        </p:nvCxnSpPr>
        <p:spPr>
          <a:xfrm>
            <a:off x="1260273" y="1355134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EBC7E4F4-A223-4FC1-992B-8E535626AB8D}"/>
              </a:ext>
            </a:extLst>
          </p:cNvPr>
          <p:cNvCxnSpPr/>
          <p:nvPr/>
        </p:nvCxnSpPr>
        <p:spPr>
          <a:xfrm flipH="1">
            <a:off x="8763599" y="2092685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C037CF44-80B2-4B05-9FBA-59BB0C5A6741}"/>
              </a:ext>
            </a:extLst>
          </p:cNvPr>
          <p:cNvSpPr txBox="1"/>
          <p:nvPr/>
        </p:nvSpPr>
        <p:spPr>
          <a:xfrm>
            <a:off x="8375004" y="15848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10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770476" y="2076245"/>
            <a:ext cx="2167268" cy="1375964"/>
            <a:chOff x="8770476" y="1971470"/>
            <a:chExt cx="2167268" cy="1375964"/>
          </a:xfrm>
        </p:grpSpPr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DAD92C97-B176-4143-AF72-467EA17B6CC1}"/>
                </a:ext>
              </a:extLst>
            </p:cNvPr>
            <p:cNvSpPr txBox="1"/>
            <p:nvPr/>
          </p:nvSpPr>
          <p:spPr>
            <a:xfrm>
              <a:off x="8770476" y="1971470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201E88F2-417A-4436-A50D-5B2AF5BD98CC}"/>
                </a:ext>
              </a:extLst>
            </p:cNvPr>
            <p:cNvSpPr txBox="1"/>
            <p:nvPr/>
          </p:nvSpPr>
          <p:spPr>
            <a:xfrm>
              <a:off x="8770476" y="2198039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457DCA6C-9627-4D87-925A-16B6884C869A}"/>
                </a:ext>
              </a:extLst>
            </p:cNvPr>
            <p:cNvSpPr txBox="1"/>
            <p:nvPr/>
          </p:nvSpPr>
          <p:spPr>
            <a:xfrm>
              <a:off x="8770476" y="2424106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8893BDFD-B5F0-4627-8D7D-B1A5E2AD96CE}"/>
                </a:ext>
              </a:extLst>
            </p:cNvPr>
            <p:cNvSpPr txBox="1"/>
            <p:nvPr/>
          </p:nvSpPr>
          <p:spPr>
            <a:xfrm>
              <a:off x="9128968" y="1971470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 smtClean="0">
                  <a:latin typeface="+mn-ea"/>
                </a:rPr>
                <a:t>인테리</a:t>
              </a:r>
              <a:r>
                <a:rPr lang="ko-KR" altLang="en-US" sz="900" dirty="0">
                  <a:latin typeface="+mn-ea"/>
                </a:rPr>
                <a:t>어</a:t>
              </a:r>
              <a:r>
                <a:rPr lang="en-US" altLang="ko-KR" sz="900" dirty="0" smtClean="0">
                  <a:latin typeface="+mn-ea"/>
                </a:rPr>
                <a:t>-</a:t>
              </a:r>
              <a:r>
                <a:rPr lang="ko-KR" altLang="en-US" sz="900" dirty="0" smtClean="0">
                  <a:latin typeface="+mn-ea"/>
                </a:rPr>
                <a:t>안내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25669205-7A24-47FD-97E8-12531B4B0CE2}"/>
                </a:ext>
              </a:extLst>
            </p:cNvPr>
            <p:cNvSpPr txBox="1"/>
            <p:nvPr/>
          </p:nvSpPr>
          <p:spPr>
            <a:xfrm>
              <a:off x="9128968" y="2198004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인테리어</a:t>
              </a:r>
              <a:r>
                <a:rPr lang="en-US" altLang="ko-KR" sz="900" dirty="0" smtClean="0">
                  <a:latin typeface="+mn-ea"/>
                </a:rPr>
                <a:t>-</a:t>
              </a:r>
              <a:r>
                <a:rPr lang="ko-KR" altLang="en-US" sz="900" dirty="0" err="1" smtClean="0">
                  <a:latin typeface="+mn-ea"/>
                </a:rPr>
                <a:t>키오스크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1783293E-007A-4A6A-9C8C-922DE96C8EB8}"/>
                </a:ext>
              </a:extLst>
            </p:cNvPr>
            <p:cNvSpPr txBox="1"/>
            <p:nvPr/>
          </p:nvSpPr>
          <p:spPr>
            <a:xfrm>
              <a:off x="9128968" y="2424538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인테리어</a:t>
              </a:r>
              <a:r>
                <a:rPr lang="en-US" altLang="ko-KR" sz="900" dirty="0" smtClean="0">
                  <a:latin typeface="+mn-ea"/>
                </a:rPr>
                <a:t>-10</a:t>
              </a:r>
              <a:r>
                <a:rPr lang="ko-KR" altLang="en-US" sz="900" dirty="0" smtClean="0">
                  <a:latin typeface="+mn-ea"/>
                </a:rPr>
                <a:t>평형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B2DF8707-1BC0-4FC7-B1E9-108DD5A0C28D}"/>
                </a:ext>
              </a:extLst>
            </p:cNvPr>
            <p:cNvSpPr txBox="1"/>
            <p:nvPr/>
          </p:nvSpPr>
          <p:spPr>
            <a:xfrm>
              <a:off x="8772196" y="2654938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E0A14FA7-32B4-4BDA-9314-092C984127A6}"/>
                </a:ext>
              </a:extLst>
            </p:cNvPr>
            <p:cNvSpPr txBox="1"/>
            <p:nvPr/>
          </p:nvSpPr>
          <p:spPr>
            <a:xfrm>
              <a:off x="8772196" y="2885770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FA64D468-FEA6-425C-A6A1-1082CC192684}"/>
                </a:ext>
              </a:extLst>
            </p:cNvPr>
            <p:cNvSpPr txBox="1"/>
            <p:nvPr/>
          </p:nvSpPr>
          <p:spPr>
            <a:xfrm>
              <a:off x="8772196" y="3116602"/>
              <a:ext cx="450475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 smtClean="0">
                  <a:latin typeface="+mn-ea"/>
                </a:rPr>
                <a:t>27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82375B37-A8B1-4833-BCFB-05D4FF9CDA6A}"/>
                </a:ext>
              </a:extLst>
            </p:cNvPr>
            <p:cNvSpPr txBox="1"/>
            <p:nvPr/>
          </p:nvSpPr>
          <p:spPr>
            <a:xfrm>
              <a:off x="9128968" y="2653671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인테리어</a:t>
              </a:r>
              <a:r>
                <a:rPr lang="en-US" altLang="ko-KR" sz="900" dirty="0" smtClean="0">
                  <a:latin typeface="+mn-ea"/>
                </a:rPr>
                <a:t>-30</a:t>
              </a:r>
              <a:r>
                <a:rPr lang="ko-KR" altLang="en-US" sz="900" dirty="0" smtClean="0">
                  <a:latin typeface="+mn-ea"/>
                </a:rPr>
                <a:t>평형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3D4E9317-B26A-43C4-9C82-BF2F4DC811E1}"/>
                </a:ext>
              </a:extLst>
            </p:cNvPr>
            <p:cNvSpPr txBox="1"/>
            <p:nvPr/>
          </p:nvSpPr>
          <p:spPr>
            <a:xfrm>
              <a:off x="9128968" y="2883746"/>
              <a:ext cx="1808776" cy="2308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latin typeface="+mn-ea"/>
                </a:rPr>
                <a:t>인테리어</a:t>
              </a:r>
              <a:r>
                <a:rPr lang="en-US" altLang="ko-KR" sz="900" dirty="0" smtClean="0">
                  <a:latin typeface="+mn-ea"/>
                </a:rPr>
                <a:t>-IMG</a:t>
              </a: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3124" y="344009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28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2196" y="3673712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29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1380" y="390454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30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1380" y="413537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31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55" y="1892631"/>
            <a:ext cx="5160322" cy="432893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2923964" y="1822641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82" name="타원 81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22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962189" y="1832012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85" name="타원 84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010216" y="1847378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24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029391" y="1847378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91" name="타원 90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25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6677091" y="3029016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95" name="타원 94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26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2851173" y="4668561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90" name="타원 189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27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3557529" y="4699272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93" name="타원 192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28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4431957" y="4709862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96" name="타원 195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29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5944674" y="4709862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199" name="타원 198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31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3543861" y="5109912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202" name="타원 201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30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5949077" y="5118372"/>
            <a:ext cx="383438" cy="307777"/>
            <a:chOff x="7105550" y="2426307"/>
            <a:chExt cx="383438" cy="307777"/>
          </a:xfrm>
          <a:solidFill>
            <a:srgbClr val="008E54"/>
          </a:solidFill>
        </p:grpSpPr>
        <p:sp>
          <p:nvSpPr>
            <p:cNvPr id="205" name="타원 204">
              <a:extLst>
                <a:ext uri="{FF2B5EF4-FFF2-40B4-BE49-F238E27FC236}">
                  <a16:creationId xmlns="" xmlns:a16="http://schemas.microsoft.com/office/drawing/2014/main" id="{85AB195F-5DB5-4CC0-9355-7094B256CF47}"/>
                </a:ext>
              </a:extLst>
            </p:cNvPr>
            <p:cNvSpPr/>
            <p:nvPr/>
          </p:nvSpPr>
          <p:spPr>
            <a:xfrm>
              <a:off x="7157432" y="2434767"/>
              <a:ext cx="288481" cy="2884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="" xmlns:a16="http://schemas.microsoft.com/office/drawing/2014/main" id="{C037CF44-80B2-4B05-9FBA-59BB0C5A6741}"/>
                </a:ext>
              </a:extLst>
            </p:cNvPr>
            <p:cNvSpPr txBox="1"/>
            <p:nvPr/>
          </p:nvSpPr>
          <p:spPr>
            <a:xfrm>
              <a:off x="7105550" y="24263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32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7224" y="3217890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FOOTER-LOGO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6408" y="344872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FOOTER-</a:t>
            </a:r>
            <a:r>
              <a:rPr lang="en-US" altLang="ko-KR" sz="900" dirty="0" err="1">
                <a:latin typeface="+mn-ea"/>
              </a:rPr>
              <a:t>Contect</a:t>
            </a:r>
            <a:r>
              <a:rPr lang="en-US" altLang="ko-KR" sz="900" dirty="0">
                <a:latin typeface="+mn-ea"/>
              </a:rPr>
              <a:t> Info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6408" y="3679554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FOOTER-</a:t>
            </a:r>
            <a:r>
              <a:rPr lang="ko-KR" altLang="en-US" sz="900" dirty="0">
                <a:latin typeface="+mn-ea"/>
              </a:rPr>
              <a:t>개인정보취급방침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6408" y="3910386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FOOTER-</a:t>
            </a:r>
            <a:r>
              <a:rPr lang="en-US" altLang="ko-KR" sz="900" dirty="0" err="1">
                <a:latin typeface="+mn-ea"/>
              </a:rPr>
              <a:t>adrees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8152" y="413731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FOOTER-</a:t>
            </a:r>
            <a:r>
              <a:rPr lang="ko-KR" altLang="en-US" sz="900" dirty="0" smtClean="0">
                <a:latin typeface="+mn-ea"/>
              </a:rPr>
              <a:t>오픈 정보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=""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8152" y="4368144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+mn-ea"/>
              </a:rPr>
              <a:t>FOOTER-</a:t>
            </a:r>
            <a:r>
              <a:rPr lang="ko-KR" altLang="en-US" sz="900" dirty="0" smtClean="0">
                <a:latin typeface="+mn-ea"/>
              </a:rPr>
              <a:t>오픈 정보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=""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7492" y="436237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atin typeface="+mn-ea"/>
              </a:rPr>
              <a:t>32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949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38</a:t>
            </a:fld>
            <a:endParaRPr lang="ko-KR" altLang="en-US" sz="900" dirty="0">
              <a:latin typeface="+mn-ea"/>
            </a:endParaRPr>
          </a:p>
        </p:txBody>
      </p:sp>
      <p:pic>
        <p:nvPicPr>
          <p:cNvPr id="153" name="그래픽 6">
            <a:extLst>
              <a:ext uri="{FF2B5EF4-FFF2-40B4-BE49-F238E27FC236}">
                <a16:creationId xmlns="" xmlns:a16="http://schemas.microsoft.com/office/drawing/2014/main" id="{3A901431-E10B-B0FF-5116-DDE6DC761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6896" y="2890323"/>
            <a:ext cx="685877" cy="60960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9A7D60B6-EDB1-8E65-ADD7-9F74A8D1ECD0}"/>
              </a:ext>
            </a:extLst>
          </p:cNvPr>
          <p:cNvSpPr txBox="1"/>
          <p:nvPr/>
        </p:nvSpPr>
        <p:spPr>
          <a:xfrm>
            <a:off x="4765579" y="2999575"/>
            <a:ext cx="3217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you!</a:t>
            </a:r>
            <a:endParaRPr lang="ko-KR" altLang="en-US" sz="3600" b="1" dirty="0">
              <a:solidFill>
                <a:srgbClr val="008E5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5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평행 사변형 24">
            <a:extLst>
              <a:ext uri="{FF2B5EF4-FFF2-40B4-BE49-F238E27FC236}">
                <a16:creationId xmlns="" xmlns:a16="http://schemas.microsoft.com/office/drawing/2014/main" id="{742F4D61-34D0-6E83-1838-F2359B0F5227}"/>
              </a:ext>
            </a:extLst>
          </p:cNvPr>
          <p:cNvSpPr/>
          <p:nvPr/>
        </p:nvSpPr>
        <p:spPr>
          <a:xfrm>
            <a:off x="4357844" y="3271096"/>
            <a:ext cx="3238500" cy="735616"/>
          </a:xfrm>
          <a:prstGeom prst="parallelogram">
            <a:avLst/>
          </a:prstGeom>
          <a:noFill/>
          <a:ln w="19050">
            <a:solidFill>
              <a:srgbClr val="0060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평행 사변형 27">
            <a:extLst>
              <a:ext uri="{FF2B5EF4-FFF2-40B4-BE49-F238E27FC236}">
                <a16:creationId xmlns="" xmlns:a16="http://schemas.microsoft.com/office/drawing/2014/main" id="{80044626-ED94-A3F7-71F1-8A8E4D6D9881}"/>
              </a:ext>
            </a:extLst>
          </p:cNvPr>
          <p:cNvSpPr/>
          <p:nvPr/>
        </p:nvSpPr>
        <p:spPr>
          <a:xfrm>
            <a:off x="4272197" y="5028590"/>
            <a:ext cx="3238500" cy="735616"/>
          </a:xfrm>
          <a:prstGeom prst="parallelogram">
            <a:avLst/>
          </a:prstGeom>
          <a:noFill/>
          <a:ln w="19050">
            <a:solidFill>
              <a:srgbClr val="0060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>
            <a:extLst>
              <a:ext uri="{FF2B5EF4-FFF2-40B4-BE49-F238E27FC236}">
                <a16:creationId xmlns="" xmlns:a16="http://schemas.microsoft.com/office/drawing/2014/main" id="{F10DD3BB-634B-6CD8-60CF-9B32BE518AB7}"/>
              </a:ext>
            </a:extLst>
          </p:cNvPr>
          <p:cNvSpPr/>
          <p:nvPr/>
        </p:nvSpPr>
        <p:spPr>
          <a:xfrm>
            <a:off x="4476750" y="1554182"/>
            <a:ext cx="3238500" cy="735616"/>
          </a:xfrm>
          <a:prstGeom prst="parallelogram">
            <a:avLst/>
          </a:prstGeom>
          <a:noFill/>
          <a:ln w="19050">
            <a:solidFill>
              <a:srgbClr val="0060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4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AE8277B6-CB23-DD3A-5A25-82F6CE4F99A2}"/>
              </a:ext>
            </a:extLst>
          </p:cNvPr>
          <p:cNvGrpSpPr/>
          <p:nvPr/>
        </p:nvGrpSpPr>
        <p:grpSpPr>
          <a:xfrm>
            <a:off x="2652712" y="1225773"/>
            <a:ext cx="6886575" cy="4863399"/>
            <a:chOff x="2980852" y="1345414"/>
            <a:chExt cx="6886575" cy="4863399"/>
          </a:xfrm>
        </p:grpSpPr>
        <p:sp>
          <p:nvSpPr>
            <p:cNvPr id="20" name="평행 사변형 19">
              <a:extLst>
                <a:ext uri="{FF2B5EF4-FFF2-40B4-BE49-F238E27FC236}">
                  <a16:creationId xmlns="" xmlns:a16="http://schemas.microsoft.com/office/drawing/2014/main" id="{0B8DAE14-7914-049D-CFF7-CE47F5948DF1}"/>
                </a:ext>
              </a:extLst>
            </p:cNvPr>
            <p:cNvSpPr/>
            <p:nvPr/>
          </p:nvSpPr>
          <p:spPr>
            <a:xfrm>
              <a:off x="3124042" y="1345414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정신없는 메인 페이지를 정리해 주세요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="" xmlns:a16="http://schemas.microsoft.com/office/drawing/2014/main" id="{D8F026C0-52E3-8CE5-49E5-78DBBABA03AA}"/>
                </a:ext>
              </a:extLst>
            </p:cNvPr>
            <p:cNvSpPr/>
            <p:nvPr/>
          </p:nvSpPr>
          <p:spPr>
            <a:xfrm>
              <a:off x="5981542" y="1917818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비슷한 주제를 섹션별로 정리하여 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슬라이드 형식으로 게시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하겠습니다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="" xmlns:a16="http://schemas.microsoft.com/office/drawing/2014/main" id="{0E9EE1DD-136C-7E54-3F5A-991FDCCECBB2}"/>
                </a:ext>
              </a:extLst>
            </p:cNvPr>
            <p:cNvSpPr/>
            <p:nvPr/>
          </p:nvSpPr>
          <p:spPr>
            <a:xfrm>
              <a:off x="3019267" y="3065771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보고 있는 음료가 </a:t>
              </a:r>
              <a:r>
                <a:rPr lang="ko-KR" altLang="en-US" sz="1400" dirty="0">
                  <a:solidFill>
                    <a:schemeClr val="accent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어떤 음료인지 알 수 있게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 주세요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="" xmlns:a16="http://schemas.microsoft.com/office/drawing/2014/main" id="{A96A2F39-6935-1A2C-6E29-E2D9E20BC158}"/>
                </a:ext>
              </a:extLst>
            </p:cNvPr>
            <p:cNvSpPr/>
            <p:nvPr/>
          </p:nvSpPr>
          <p:spPr>
            <a:xfrm>
              <a:off x="5876767" y="3638175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인기 음료 이름 하단에 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간단한 </a:t>
              </a:r>
              <a:r>
                <a:rPr lang="ko-KR" altLang="en-US" sz="1400" dirty="0" err="1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디스크립션을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삽입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하겠습니다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="" xmlns:a16="http://schemas.microsoft.com/office/drawing/2014/main" id="{287B11DA-F64E-859C-6740-0A1D67877267}"/>
                </a:ext>
              </a:extLst>
            </p:cNvPr>
            <p:cNvSpPr/>
            <p:nvPr/>
          </p:nvSpPr>
          <p:spPr>
            <a:xfrm>
              <a:off x="2980852" y="4817262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팔공티의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accent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기업 가치를 잘 나타내 주세요</a:t>
              </a:r>
              <a:r>
                <a:rPr lang="en-US" altLang="ko-KR" sz="1400" dirty="0">
                  <a:solidFill>
                    <a:schemeClr val="accent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="" xmlns:a16="http://schemas.microsoft.com/office/drawing/2014/main" id="{993973C3-90C3-CAEB-2EDE-E7A83BC90D05}"/>
                </a:ext>
              </a:extLst>
            </p:cNvPr>
            <p:cNvSpPr/>
            <p:nvPr/>
          </p:nvSpPr>
          <p:spPr>
            <a:xfrm>
              <a:off x="5838352" y="5389666"/>
              <a:ext cx="3885885" cy="819147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r="6960000" algn="ctr" rotWithShape="0">
                <a:schemeClr val="bg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인포그래픽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통해 기업에 대한 정보를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효과적으로 전달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하겠습니다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623BF41D-35E3-AF07-687E-B1C19E245B3B}"/>
              </a:ext>
            </a:extLst>
          </p:cNvPr>
          <p:cNvGrpSpPr/>
          <p:nvPr/>
        </p:nvGrpSpPr>
        <p:grpSpPr>
          <a:xfrm>
            <a:off x="351847" y="109835"/>
            <a:ext cx="3140893" cy="920292"/>
            <a:chOff x="351847" y="109835"/>
            <a:chExt cx="3140893" cy="92029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5A8F18D6-7DFE-3C7A-6858-67EAFBC75361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AAD78B07-D7AB-B328-EF1D-7F95B0CCBCB1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39A0A57-46AF-D876-D477-D82167AE20C9}"/>
                </a:ext>
              </a:extLst>
            </p:cNvPr>
            <p:cNvSpPr txBox="1"/>
            <p:nvPr/>
          </p:nvSpPr>
          <p:spPr>
            <a:xfrm>
              <a:off x="1403707" y="660795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클라이언트 요구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6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D245ACFB-DCE6-0EFE-824E-6DCBE5217804}"/>
              </a:ext>
            </a:extLst>
          </p:cNvPr>
          <p:cNvSpPr/>
          <p:nvPr/>
        </p:nvSpPr>
        <p:spPr>
          <a:xfrm>
            <a:off x="6012873" y="4136429"/>
            <a:ext cx="4768554" cy="10071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="" xmlns:a16="http://schemas.microsoft.com/office/drawing/2014/main" id="{53D52628-6F73-3D86-AB35-326FF0BD5F0F}"/>
              </a:ext>
            </a:extLst>
          </p:cNvPr>
          <p:cNvSpPr/>
          <p:nvPr/>
        </p:nvSpPr>
        <p:spPr>
          <a:xfrm>
            <a:off x="5953644" y="2112516"/>
            <a:ext cx="4768554" cy="1007184"/>
          </a:xfrm>
          <a:prstGeom prst="roundRect">
            <a:avLst>
              <a:gd name="adj" fmla="val 50000"/>
            </a:avLst>
          </a:prstGeom>
          <a:solidFill>
            <a:srgbClr val="008E54"/>
          </a:solidFill>
          <a:ln>
            <a:noFill/>
          </a:ln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5</a:t>
            </a:fld>
            <a:endParaRPr lang="ko-KR" altLang="en-US" sz="90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84F61F38-3E34-EE30-FC70-A500EA4E02F6}"/>
              </a:ext>
            </a:extLst>
          </p:cNvPr>
          <p:cNvSpPr txBox="1"/>
          <p:nvPr/>
        </p:nvSpPr>
        <p:spPr>
          <a:xfrm>
            <a:off x="6131699" y="2385016"/>
            <a:ext cx="4533613" cy="52322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접속 연령대는 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25-34 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구간이 가장 많은 것으로 확인됩니다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프랜차이즈 카페 답게 젊은 층이 많이 찾는 것을 알 수 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1A42B281-0580-354E-D1ED-CD47788B494B}"/>
              </a:ext>
            </a:extLst>
          </p:cNvPr>
          <p:cNvSpPr txBox="1"/>
          <p:nvPr/>
        </p:nvSpPr>
        <p:spPr>
          <a:xfrm>
            <a:off x="6185647" y="4376570"/>
            <a:ext cx="4423006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인기 메뉴와 계절별 이벤트를 빠르게 확인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있도록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웹사이트를 개선하는 것이 필요해 보입니다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9" name="화살표: 아래쪽 78">
            <a:extLst>
              <a:ext uri="{FF2B5EF4-FFF2-40B4-BE49-F238E27FC236}">
                <a16:creationId xmlns="" xmlns:a16="http://schemas.microsoft.com/office/drawing/2014/main" id="{89F8771B-0AD0-0D25-05C0-4C49E10F7A84}"/>
              </a:ext>
            </a:extLst>
          </p:cNvPr>
          <p:cNvSpPr/>
          <p:nvPr/>
        </p:nvSpPr>
        <p:spPr>
          <a:xfrm>
            <a:off x="8299002" y="3250398"/>
            <a:ext cx="196297" cy="820788"/>
          </a:xfrm>
          <a:prstGeom prst="downArrow">
            <a:avLst>
              <a:gd name="adj1" fmla="val 50000"/>
              <a:gd name="adj2" fmla="val 1034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="" xmlns:a16="http://schemas.microsoft.com/office/drawing/2014/main" id="{A7D4E647-992E-E80D-026E-BE804684A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573" y="1117615"/>
            <a:ext cx="4031230" cy="46227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798DCAD-B366-5A87-BC45-272EA019AAC1}"/>
              </a:ext>
            </a:extLst>
          </p:cNvPr>
          <p:cNvSpPr txBox="1"/>
          <p:nvPr/>
        </p:nvSpPr>
        <p:spPr>
          <a:xfrm>
            <a:off x="3746316" y="1877793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18-24</a:t>
            </a:r>
            <a:endParaRPr lang="ko-KR" altLang="en-US" sz="2000" dirty="0">
              <a:solidFill>
                <a:schemeClr val="tx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71E5AD6-BA67-90D9-5F85-60AFE03AF70B}"/>
              </a:ext>
            </a:extLst>
          </p:cNvPr>
          <p:cNvSpPr txBox="1"/>
          <p:nvPr/>
        </p:nvSpPr>
        <p:spPr>
          <a:xfrm>
            <a:off x="4307005" y="3461354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18-24</a:t>
            </a:r>
            <a:endParaRPr lang="ko-KR" altLang="en-US" sz="1600" dirty="0">
              <a:solidFill>
                <a:schemeClr val="tx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A43E810-F788-28D0-E40B-49A0988C7BC1}"/>
              </a:ext>
            </a:extLst>
          </p:cNvPr>
          <p:cNvSpPr txBox="1"/>
          <p:nvPr/>
        </p:nvSpPr>
        <p:spPr>
          <a:xfrm>
            <a:off x="3915009" y="4662278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18-24</a:t>
            </a:r>
            <a:endParaRPr lang="ko-KR" altLang="en-US" sz="1400" dirty="0">
              <a:solidFill>
                <a:schemeClr val="tx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2DB3F7A-AAC2-71C7-D394-FEE641F1A451}"/>
              </a:ext>
            </a:extLst>
          </p:cNvPr>
          <p:cNvSpPr txBox="1"/>
          <p:nvPr/>
        </p:nvSpPr>
        <p:spPr>
          <a:xfrm>
            <a:off x="3755509" y="224677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31.05%</a:t>
            </a:r>
            <a:endParaRPr lang="ko-KR" altLang="en-US" dirty="0">
              <a:solidFill>
                <a:schemeClr val="tx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56DA19AD-AD90-155B-FF11-A5884D798CBE}"/>
              </a:ext>
            </a:extLst>
          </p:cNvPr>
          <p:cNvSpPr txBox="1"/>
          <p:nvPr/>
        </p:nvSpPr>
        <p:spPr>
          <a:xfrm>
            <a:off x="4324097" y="3760085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24.09%</a:t>
            </a:r>
            <a:endParaRPr lang="ko-KR" altLang="en-US" sz="1400" dirty="0">
              <a:solidFill>
                <a:schemeClr val="tx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8094CF2-2C27-0CDB-5537-776B05A286E9}"/>
              </a:ext>
            </a:extLst>
          </p:cNvPr>
          <p:cNvSpPr txBox="1"/>
          <p:nvPr/>
        </p:nvSpPr>
        <p:spPr>
          <a:xfrm>
            <a:off x="3916794" y="4920373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18.60%</a:t>
            </a:r>
            <a:endParaRPr lang="ko-KR" altLang="en-US" sz="1200" dirty="0">
              <a:solidFill>
                <a:schemeClr val="tx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CA32AE25-2DAF-9405-5FE2-113C16A4C60D}"/>
              </a:ext>
            </a:extLst>
          </p:cNvPr>
          <p:cNvGrpSpPr/>
          <p:nvPr/>
        </p:nvGrpSpPr>
        <p:grpSpPr>
          <a:xfrm>
            <a:off x="2068163" y="3238802"/>
            <a:ext cx="1471172" cy="1122211"/>
            <a:chOff x="2088768" y="3255471"/>
            <a:chExt cx="1471172" cy="1122211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22F9A1E-CC72-8574-A4ED-AFFCEBF7B124}"/>
                </a:ext>
              </a:extLst>
            </p:cNvPr>
            <p:cNvSpPr txBox="1"/>
            <p:nvPr/>
          </p:nvSpPr>
          <p:spPr>
            <a:xfrm>
              <a:off x="2088768" y="3977572"/>
              <a:ext cx="1471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Age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group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962C599C-4D46-D771-9E2B-7B401A7FD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005" y="3255471"/>
              <a:ext cx="812698" cy="81269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3BA53A10-E507-30A5-C5E7-DE1423AB503A}"/>
              </a:ext>
            </a:extLst>
          </p:cNvPr>
          <p:cNvGrpSpPr/>
          <p:nvPr/>
        </p:nvGrpSpPr>
        <p:grpSpPr>
          <a:xfrm>
            <a:off x="351847" y="109835"/>
            <a:ext cx="2525340" cy="920292"/>
            <a:chOff x="351847" y="109835"/>
            <a:chExt cx="2525340" cy="9202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1832190-EAEE-51FF-1319-AF4B1F277C66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8EC90020-20E7-3040-6132-BA8B04A3CAA9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C6FA6578-590A-CF90-4E3D-DC8E42146394}"/>
                </a:ext>
              </a:extLst>
            </p:cNvPr>
            <p:cNvSpPr txBox="1"/>
            <p:nvPr/>
          </p:nvSpPr>
          <p:spPr>
            <a:xfrm>
              <a:off x="1403707" y="660795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방문자 분석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-1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102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7EAC7ED8-58EB-09C6-7DC1-BDF741C1C001}"/>
              </a:ext>
            </a:extLst>
          </p:cNvPr>
          <p:cNvSpPr/>
          <p:nvPr/>
        </p:nvSpPr>
        <p:spPr>
          <a:xfrm>
            <a:off x="3671961" y="4621830"/>
            <a:ext cx="5600216" cy="738448"/>
          </a:xfrm>
          <a:prstGeom prst="roundRect">
            <a:avLst>
              <a:gd name="adj" fmla="val 50000"/>
            </a:avLst>
          </a:prstGeom>
          <a:solidFill>
            <a:srgbClr val="008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바닥글 개체 틀 3">
            <a:extLst>
              <a:ext uri="{FF2B5EF4-FFF2-40B4-BE49-F238E27FC236}">
                <a16:creationId xmlns="" xmlns:a16="http://schemas.microsoft.com/office/drawing/2014/main" id="{7BF60B3E-84D5-B3F9-AE19-DA91F39F7155}"/>
              </a:ext>
            </a:extLst>
          </p:cNvPr>
          <p:cNvSpPr txBox="1">
            <a:spLocks/>
          </p:cNvSpPr>
          <p:nvPr/>
        </p:nvSpPr>
        <p:spPr>
          <a:xfrm>
            <a:off x="4038600" y="65409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="" xmlns:a16="http://schemas.microsoft.com/office/drawing/2014/main" id="{F8AEC668-9AC3-C598-CF2F-6A636A7EB375}"/>
              </a:ext>
            </a:extLst>
          </p:cNvPr>
          <p:cNvSpPr txBox="1">
            <a:spLocks/>
          </p:cNvSpPr>
          <p:nvPr/>
        </p:nvSpPr>
        <p:spPr>
          <a:xfrm>
            <a:off x="9441111" y="65409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9E0B2A-C111-4B3D-81E2-3939C51F0821}" type="slidenum">
              <a:rPr lang="ko-KR" altLang="en-US" sz="900" smtClean="0">
                <a:latin typeface="+mn-ea"/>
              </a:rPr>
              <a:pPr/>
              <a:t>6</a:t>
            </a:fld>
            <a:endParaRPr lang="ko-KR" altLang="en-US" sz="9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22F80BE-DDFC-F0E6-D75A-135606473F4B}"/>
              </a:ext>
            </a:extLst>
          </p:cNvPr>
          <p:cNvSpPr txBox="1"/>
          <p:nvPr/>
        </p:nvSpPr>
        <p:spPr>
          <a:xfrm>
            <a:off x="3823249" y="4726765"/>
            <a:ext cx="544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 몇 년 전부터 급부상한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밀크티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매장이 국내 시장에 단단히 자리잡은 만큼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창업을 희망하는 사람들도 부지기수로 늘어났습니다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="" xmlns:a16="http://schemas.microsoft.com/office/drawing/2014/main" id="{72F238B8-9C18-AD6A-9F5E-C2FF0794F822}"/>
              </a:ext>
            </a:extLst>
          </p:cNvPr>
          <p:cNvSpPr/>
          <p:nvPr/>
        </p:nvSpPr>
        <p:spPr>
          <a:xfrm rot="16200000">
            <a:off x="3177222" y="5395289"/>
            <a:ext cx="249508" cy="820788"/>
          </a:xfrm>
          <a:prstGeom prst="downArrow">
            <a:avLst>
              <a:gd name="adj1" fmla="val 50000"/>
              <a:gd name="adj2" fmla="val 1034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FD10C14-0FAF-7471-2B8F-C7D50D885A19}"/>
              </a:ext>
            </a:extLst>
          </p:cNvPr>
          <p:cNvSpPr txBox="1"/>
          <p:nvPr/>
        </p:nvSpPr>
        <p:spPr>
          <a:xfrm>
            <a:off x="3778015" y="5513295"/>
            <a:ext cx="5468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팔공티의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 가치와 비전</a:t>
            </a:r>
            <a:r>
              <a:rPr lang="en-US" altLang="ko-KR" sz="16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가맹점</a:t>
            </a:r>
            <a:r>
              <a:rPr lang="en-US" altLang="ko-KR" sz="16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창업에 대한 정보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쉽고 빠르게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접할 수 있는 개선이 필요합니다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312D992C-1E44-B26F-DFCB-FE61594BEB25}"/>
              </a:ext>
            </a:extLst>
          </p:cNvPr>
          <p:cNvGrpSpPr/>
          <p:nvPr/>
        </p:nvGrpSpPr>
        <p:grpSpPr>
          <a:xfrm>
            <a:off x="2258270" y="4184304"/>
            <a:ext cx="1348046" cy="804071"/>
            <a:chOff x="2263370" y="3695700"/>
            <a:chExt cx="1348046" cy="804071"/>
          </a:xfrm>
          <a:solidFill>
            <a:srgbClr val="008E54"/>
          </a:solidFill>
        </p:grpSpPr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FFB089D7-D29E-7C57-10D6-472C1145C151}"/>
                </a:ext>
              </a:extLst>
            </p:cNvPr>
            <p:cNvCxnSpPr>
              <a:cxnSpLocks/>
            </p:cNvCxnSpPr>
            <p:nvPr/>
          </p:nvCxnSpPr>
          <p:spPr>
            <a:xfrm>
              <a:off x="2263370" y="3695700"/>
              <a:ext cx="0" cy="786980"/>
            </a:xfrm>
            <a:prstGeom prst="line">
              <a:avLst/>
            </a:prstGeom>
            <a:grpFill/>
            <a:ln w="19050">
              <a:solidFill>
                <a:srgbClr val="00603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8C156BA9-5C46-61B8-9C02-789CC987EB8C}"/>
                </a:ext>
              </a:extLst>
            </p:cNvPr>
            <p:cNvCxnSpPr/>
            <p:nvPr/>
          </p:nvCxnSpPr>
          <p:spPr>
            <a:xfrm>
              <a:off x="2263370" y="4499771"/>
              <a:ext cx="1348046" cy="0"/>
            </a:xfrm>
            <a:prstGeom prst="straightConnector1">
              <a:avLst/>
            </a:prstGeom>
            <a:grpFill/>
            <a:ln w="19050">
              <a:solidFill>
                <a:srgbClr val="006039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8621A370-80B6-0709-4064-EA318BDD25C7}"/>
              </a:ext>
            </a:extLst>
          </p:cNvPr>
          <p:cNvGrpSpPr/>
          <p:nvPr/>
        </p:nvGrpSpPr>
        <p:grpSpPr>
          <a:xfrm>
            <a:off x="351847" y="109835"/>
            <a:ext cx="2525340" cy="920292"/>
            <a:chOff x="351847" y="109835"/>
            <a:chExt cx="2525340" cy="920292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3712DC99-8D47-CB4D-348A-65486EA9F47F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E08DF3A5-C346-5EF9-2C6B-8B6D52965788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C523C171-9C34-0320-17BA-FC32926D1718}"/>
                </a:ext>
              </a:extLst>
            </p:cNvPr>
            <p:cNvSpPr txBox="1"/>
            <p:nvPr/>
          </p:nvSpPr>
          <p:spPr>
            <a:xfrm>
              <a:off x="1403707" y="660795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방문자 분석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-2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41EA1A09-F53E-BB40-92B9-DCA98495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5" y="1394188"/>
            <a:ext cx="1314123" cy="2791583"/>
          </a:xfrm>
          <a:prstGeom prst="rect">
            <a:avLst/>
          </a:prstGeom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CE37F068-39D5-1B06-A85B-967B5D910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226" y="1365130"/>
            <a:ext cx="1348047" cy="2820641"/>
          </a:xfrm>
          <a:prstGeom prst="rect">
            <a:avLst/>
          </a:prstGeom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36102210-ABF4-C719-E06A-3C026EDE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961" y="1365130"/>
            <a:ext cx="8120906" cy="2819174"/>
          </a:xfrm>
          <a:prstGeom prst="rect">
            <a:avLst/>
          </a:prstGeom>
          <a:effectLst>
            <a:outerShdw blurRad="114300" algn="ctr" rotWithShape="0">
              <a:schemeClr val="bg1">
                <a:lumMod val="75000"/>
                <a:alpha val="41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70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7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84342D7-8993-51E5-67DB-767C865BCEC2}"/>
              </a:ext>
            </a:extLst>
          </p:cNvPr>
          <p:cNvGrpSpPr/>
          <p:nvPr/>
        </p:nvGrpSpPr>
        <p:grpSpPr>
          <a:xfrm>
            <a:off x="2310737" y="1473233"/>
            <a:ext cx="7570526" cy="3911535"/>
            <a:chOff x="2393121" y="1409710"/>
            <a:chExt cx="7570526" cy="3911535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01AADDC9-3029-1302-2AA1-218B2A254B47}"/>
                </a:ext>
              </a:extLst>
            </p:cNvPr>
            <p:cNvSpPr/>
            <p:nvPr/>
          </p:nvSpPr>
          <p:spPr>
            <a:xfrm>
              <a:off x="7222531" y="1409710"/>
              <a:ext cx="2257050" cy="2927753"/>
            </a:xfrm>
            <a:prstGeom prst="rect">
              <a:avLst/>
            </a:prstGeom>
            <a:noFill/>
            <a:ln w="19050">
              <a:solidFill>
                <a:srgbClr val="0060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="" xmlns:a16="http://schemas.microsoft.com/office/drawing/2014/main" id="{A088A5D6-1658-92FB-7ACE-A9EBAB13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15820" y="1678517"/>
              <a:ext cx="2257050" cy="285101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8C90081F-98B5-EACB-7513-692A7C1C35C3}"/>
                </a:ext>
              </a:extLst>
            </p:cNvPr>
            <p:cNvSpPr/>
            <p:nvPr/>
          </p:nvSpPr>
          <p:spPr>
            <a:xfrm>
              <a:off x="3125843" y="1409710"/>
              <a:ext cx="2257050" cy="2927753"/>
            </a:xfrm>
            <a:prstGeom prst="rect">
              <a:avLst/>
            </a:prstGeom>
            <a:noFill/>
            <a:ln w="19050">
              <a:solidFill>
                <a:srgbClr val="0060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="" xmlns:a16="http://schemas.microsoft.com/office/drawing/2014/main" id="{1C2F215C-5696-808B-F9B7-F28F3CD0E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018" y="1706956"/>
              <a:ext cx="2275164" cy="282257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A3191DB-2A0E-FD47-BC2D-ACE441778738}"/>
                </a:ext>
              </a:extLst>
            </p:cNvPr>
            <p:cNvSpPr txBox="1"/>
            <p:nvPr/>
          </p:nvSpPr>
          <p:spPr>
            <a:xfrm>
              <a:off x="3221869" y="4617783"/>
              <a:ext cx="18646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08E5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MAIN TARGET</a:t>
              </a:r>
              <a:endParaRPr lang="ko-KR" altLang="en-US" sz="20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DF55A4A5-D55D-12BD-13CB-5090F1F39582}"/>
                </a:ext>
              </a:extLst>
            </p:cNvPr>
            <p:cNvSpPr txBox="1"/>
            <p:nvPr/>
          </p:nvSpPr>
          <p:spPr>
            <a:xfrm>
              <a:off x="7385698" y="4617783"/>
              <a:ext cx="1713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08E5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SUB TARGET</a:t>
              </a:r>
              <a:endParaRPr lang="ko-KR" altLang="en-US" sz="2000" dirty="0">
                <a:solidFill>
                  <a:srgbClr val="008E5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BAA047BA-1F42-B70A-76CD-F73D715C2A0C}"/>
                </a:ext>
              </a:extLst>
            </p:cNvPr>
            <p:cNvSpPr txBox="1"/>
            <p:nvPr/>
          </p:nvSpPr>
          <p:spPr>
            <a:xfrm>
              <a:off x="2393121" y="5013468"/>
              <a:ext cx="3722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창업을 준비하는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 후반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~30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 초중반의 직장인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1F61650-2D3E-2E22-73BA-D21AE2C931D1}"/>
                </a:ext>
              </a:extLst>
            </p:cNvPr>
            <p:cNvSpPr txBox="1"/>
            <p:nvPr/>
          </p:nvSpPr>
          <p:spPr>
            <a:xfrm>
              <a:off x="6521678" y="5013467"/>
              <a:ext cx="3441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평소 </a:t>
              </a: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팔공티를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즐겨 마시는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 대학생 소비자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3213A1A3-9EB1-823C-9462-129794529264}"/>
              </a:ext>
            </a:extLst>
          </p:cNvPr>
          <p:cNvGrpSpPr/>
          <p:nvPr/>
        </p:nvGrpSpPr>
        <p:grpSpPr>
          <a:xfrm>
            <a:off x="351847" y="109835"/>
            <a:ext cx="2100545" cy="920292"/>
            <a:chOff x="351847" y="109835"/>
            <a:chExt cx="2100545" cy="9202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B6713AD-52AD-6973-8CBA-C6D519E4B184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EFC671F-8FBF-38A8-2049-4EDAE9DE4873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8A75AC25-E09E-33B8-B62D-B22F7ACA55A0}"/>
                </a:ext>
              </a:extLst>
            </p:cNvPr>
            <p:cNvSpPr txBox="1"/>
            <p:nvPr/>
          </p:nvSpPr>
          <p:spPr>
            <a:xfrm>
              <a:off x="1403707" y="660795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타겟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03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8</a:t>
            </a:fld>
            <a:endParaRPr lang="ko-KR" altLang="en-US" sz="900" dirty="0"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16288055-A22F-330D-AE37-92EBE7A46DCE}"/>
              </a:ext>
            </a:extLst>
          </p:cNvPr>
          <p:cNvGrpSpPr/>
          <p:nvPr/>
        </p:nvGrpSpPr>
        <p:grpSpPr>
          <a:xfrm>
            <a:off x="1103191" y="1768638"/>
            <a:ext cx="9985618" cy="3654848"/>
            <a:chOff x="1877558" y="1768638"/>
            <a:chExt cx="9985618" cy="3654848"/>
          </a:xfrm>
        </p:grpSpPr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6A6ED4C1-C0A6-3D5D-9C14-AF49417F3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7558" y="1768638"/>
              <a:ext cx="3649936" cy="3654848"/>
            </a:xfrm>
            <a:prstGeom prst="rect">
              <a:avLst/>
            </a:prstGeom>
            <a:effectLst>
              <a:outerShdw blurRad="177800" algn="ctr" rotWithShape="0">
                <a:srgbClr val="000000">
                  <a:alpha val="13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DC02E1C-EA36-EAB9-473F-D46B8943BAEB}"/>
                </a:ext>
              </a:extLst>
            </p:cNvPr>
            <p:cNvSpPr txBox="1"/>
            <p:nvPr/>
          </p:nvSpPr>
          <p:spPr>
            <a:xfrm>
              <a:off x="5695470" y="1871529"/>
              <a:ext cx="4802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8E5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dirty="0">
                  <a:solidFill>
                    <a:srgbClr val="008E5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의사 힘들고 지겹다</a:t>
              </a:r>
              <a:r>
                <a:rPr lang="en-US" altLang="ko-KR" dirty="0">
                  <a:solidFill>
                    <a:srgbClr val="008E5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… </a:t>
              </a:r>
              <a:r>
                <a:rPr lang="ko-KR" altLang="en-US" dirty="0">
                  <a:solidFill>
                    <a:srgbClr val="008E5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역시 나의 길은 </a:t>
              </a:r>
              <a:r>
                <a:rPr lang="ko-KR" altLang="en-US" dirty="0" err="1">
                  <a:solidFill>
                    <a:srgbClr val="008E5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창업뿐인가</a:t>
              </a:r>
              <a:r>
                <a:rPr lang="en-US" altLang="ko-KR" dirty="0">
                  <a:solidFill>
                    <a:srgbClr val="008E5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?”</a:t>
              </a:r>
              <a:endParaRPr lang="ko-KR" altLang="en-US" dirty="0">
                <a:solidFill>
                  <a:srgbClr val="008E5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B47A0A38-4501-3185-B054-7B193485080E}"/>
                </a:ext>
              </a:extLst>
            </p:cNvPr>
            <p:cNvSpPr txBox="1"/>
            <p:nvPr/>
          </p:nvSpPr>
          <p:spPr>
            <a:xfrm>
              <a:off x="5789077" y="2575002"/>
              <a:ext cx="6074099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레지던트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년차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장겨울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씨는 고단한 하루를 보내고 있다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쉴 틈 없이 휘몰아치는 수술 일정에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 이상 자 본 것이 </a:t>
              </a: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언제인지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기억도 나지 않을 정도다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장겨울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씨는 예전부터 차를 좋아했는데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 err="1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팔공티를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우연히 접한 이후로</a:t>
              </a:r>
              <a:endPara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ko-KR" altLang="en-US" sz="1400" dirty="0" err="1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이거다</a:t>
              </a:r>
              <a:r>
                <a:rPr lang="en-US" altLang="ko-KR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라는 생각이 들었다</a:t>
              </a:r>
              <a:r>
                <a:rPr lang="en-US" altLang="ko-KR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나중에 창업할 기회가 온다면 꼭 </a:t>
              </a:r>
              <a:r>
                <a:rPr lang="ko-KR" altLang="en-US" sz="1400" dirty="0" err="1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팔공티를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창업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하고 싶었다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결심을 마친 겨울 씨는 곧장 </a:t>
              </a: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팔공티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홈페이지에 접속하였다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그러나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어수선한 홈페이지 레이아웃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 실망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너무나도 </a:t>
              </a:r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간결한 기업 소개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 실망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</a:p>
            <a:p>
              <a:r>
                <a:rPr lang="ko-KR" altLang="en-US" sz="1400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어떠한 정보도 나와 있지 않은 가맹점 </a:t>
              </a:r>
              <a:r>
                <a:rPr lang="ko-KR" altLang="en-US" sz="1400" dirty="0" err="1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신청란</a:t>
              </a: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 실망을 하고 사이트를 나오게 된다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30773CFB-CC9B-EB9E-7664-FD4E9BA5B55C}"/>
              </a:ext>
            </a:extLst>
          </p:cNvPr>
          <p:cNvGrpSpPr/>
          <p:nvPr/>
        </p:nvGrpSpPr>
        <p:grpSpPr>
          <a:xfrm>
            <a:off x="351847" y="109835"/>
            <a:ext cx="2647169" cy="920292"/>
            <a:chOff x="351847" y="109835"/>
            <a:chExt cx="2647169" cy="92029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B16947C8-DF96-14EA-FDE6-97B06A6DCE0F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A4559ED2-CE3A-E7CA-5718-D1DE85428668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9B6A15C8-46D6-A94E-E9CC-7803DE5A2A9B}"/>
                </a:ext>
              </a:extLst>
            </p:cNvPr>
            <p:cNvSpPr txBox="1"/>
            <p:nvPr/>
          </p:nvSpPr>
          <p:spPr>
            <a:xfrm>
              <a:off x="1403707" y="660795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페르소나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-Main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81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FD721D-BAC3-72A3-F55F-4F80D11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908"/>
            <a:ext cx="4114800" cy="365125"/>
          </a:xfrm>
        </p:spPr>
        <p:txBody>
          <a:bodyPr/>
          <a:lstStyle/>
          <a:p>
            <a:r>
              <a:rPr lang="en-US" altLang="ko-KR" sz="900" dirty="0">
                <a:latin typeface="+mn-ea"/>
              </a:rPr>
              <a:t>2022 PALGONGTEA WEBSITE RENEWAL PROJECT</a:t>
            </a:r>
            <a:endParaRPr lang="ko-KR" altLang="en-US" sz="9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5179C8-B835-3DA5-9E17-4D7F4DA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1111" y="6540908"/>
            <a:ext cx="2743200" cy="365125"/>
          </a:xfrm>
        </p:spPr>
        <p:txBody>
          <a:bodyPr/>
          <a:lstStyle/>
          <a:p>
            <a:fld id="{FB9E0B2A-C111-4B3D-81E2-3939C51F0821}" type="slidenum">
              <a:rPr lang="ko-KR" altLang="en-US" sz="900" smtClean="0">
                <a:latin typeface="+mn-ea"/>
              </a:rPr>
              <a:t>9</a:t>
            </a:fld>
            <a:endParaRPr lang="ko-KR" altLang="en-US" sz="9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C4DB9B1-72EF-B50A-6A24-361E1DAB4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54"/>
          <a:stretch>
            <a:fillRect/>
          </a:stretch>
        </p:blipFill>
        <p:spPr>
          <a:xfrm>
            <a:off x="1103192" y="1768638"/>
            <a:ext cx="3649936" cy="3654848"/>
          </a:xfrm>
          <a:custGeom>
            <a:avLst/>
            <a:gdLst>
              <a:gd name="connsiteX0" fmla="*/ 0 w 3649936"/>
              <a:gd name="connsiteY0" fmla="*/ 0 h 3654848"/>
              <a:gd name="connsiteX1" fmla="*/ 3649936 w 3649936"/>
              <a:gd name="connsiteY1" fmla="*/ 0 h 3654848"/>
              <a:gd name="connsiteX2" fmla="*/ 3649936 w 3649936"/>
              <a:gd name="connsiteY2" fmla="*/ 3654848 h 3654848"/>
              <a:gd name="connsiteX3" fmla="*/ 0 w 3649936"/>
              <a:gd name="connsiteY3" fmla="*/ 3654848 h 365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9936" h="3654848">
                <a:moveTo>
                  <a:pt x="0" y="0"/>
                </a:moveTo>
                <a:lnTo>
                  <a:pt x="3649936" y="0"/>
                </a:lnTo>
                <a:lnTo>
                  <a:pt x="3649936" y="3654848"/>
                </a:lnTo>
                <a:lnTo>
                  <a:pt x="0" y="3654848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A27D2AD-0D64-F979-CABF-41EF601C6DAE}"/>
              </a:ext>
            </a:extLst>
          </p:cNvPr>
          <p:cNvSpPr txBox="1"/>
          <p:nvPr/>
        </p:nvSpPr>
        <p:spPr>
          <a:xfrm>
            <a:off x="4921103" y="1871529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8E5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dirty="0" err="1">
                <a:solidFill>
                  <a:srgbClr val="008E5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팔공티</a:t>
            </a:r>
            <a:r>
              <a:rPr lang="ko-KR" altLang="en-US" dirty="0">
                <a:solidFill>
                  <a:srgbClr val="008E5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마시고 싶다</a:t>
            </a:r>
            <a:r>
              <a:rPr lang="en-US" altLang="ko-KR" dirty="0">
                <a:solidFill>
                  <a:srgbClr val="008E5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... </a:t>
            </a:r>
            <a:r>
              <a:rPr lang="ko-KR" altLang="en-US" dirty="0">
                <a:solidFill>
                  <a:srgbClr val="008E5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 시즌 </a:t>
            </a:r>
            <a:r>
              <a:rPr lang="ko-KR" altLang="en-US" dirty="0" err="1">
                <a:solidFill>
                  <a:srgbClr val="008E5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시그니처</a:t>
            </a:r>
            <a:r>
              <a:rPr lang="ko-KR" altLang="en-US" dirty="0">
                <a:solidFill>
                  <a:srgbClr val="008E5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메뉴는 뭐지</a:t>
            </a:r>
            <a:r>
              <a:rPr lang="en-US" altLang="ko-KR" dirty="0">
                <a:solidFill>
                  <a:srgbClr val="008E5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?”</a:t>
            </a:r>
            <a:endParaRPr lang="ko-KR" altLang="en-US" dirty="0">
              <a:solidFill>
                <a:srgbClr val="008E5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20F469E-CE72-352E-CA26-0CECAD038AFA}"/>
              </a:ext>
            </a:extLst>
          </p:cNvPr>
          <p:cNvSpPr txBox="1"/>
          <p:nvPr/>
        </p:nvSpPr>
        <p:spPr>
          <a:xfrm>
            <a:off x="5014710" y="2575002"/>
            <a:ext cx="539282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넘쳐나는 과제와 강의로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눈코뜰새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없이 바쁜 하루를 보내고 있는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진도준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씨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그에게 유일한 휴식은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팔공티를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마시며 잠깐 산책하는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분이다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바쁜 시간 탓에 방문하면 늘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기본적인 음료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골랐었는데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홈페이지에서 미리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이달의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시그니처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메뉴를 찾아보고 주문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해야겠다는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생각이 들어 사이트에 접속하게 된다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홈페이지에 접속하자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어떤 것이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시그니처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메뉴인지 나와 있지 않았고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메뉴마다 맛에 대한 설명이 부족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어떤 것을 골라야 할지 알 수 없었다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결국 오늘도 똑같은 메뉴를 마시며 실증을 느끼게 된 도준 씨였다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D2AC65C-DB46-90F5-9A94-5A96DFE8E582}"/>
              </a:ext>
            </a:extLst>
          </p:cNvPr>
          <p:cNvGrpSpPr/>
          <p:nvPr/>
        </p:nvGrpSpPr>
        <p:grpSpPr>
          <a:xfrm>
            <a:off x="351847" y="109835"/>
            <a:ext cx="2546180" cy="920292"/>
            <a:chOff x="351847" y="109835"/>
            <a:chExt cx="2546180" cy="92029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119217E-10A1-E28B-782B-11CF9143F008}"/>
                </a:ext>
              </a:extLst>
            </p:cNvPr>
            <p:cNvSpPr txBox="1"/>
            <p:nvPr/>
          </p:nvSpPr>
          <p:spPr>
            <a:xfrm>
              <a:off x="351847" y="109835"/>
              <a:ext cx="1635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0986C68-2D00-6A4B-5965-D3C4A808F0EB}"/>
                </a:ext>
              </a:extLst>
            </p:cNvPr>
            <p:cNvSpPr/>
            <p:nvPr/>
          </p:nvSpPr>
          <p:spPr>
            <a:xfrm>
              <a:off x="457200" y="571500"/>
              <a:ext cx="1893015" cy="45719"/>
            </a:xfrm>
            <a:prstGeom prst="rect">
              <a:avLst/>
            </a:prstGeom>
            <a:solidFill>
              <a:srgbClr val="008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DD00A2A-DBEA-1254-F83D-E18434F8688C}"/>
                </a:ext>
              </a:extLst>
            </p:cNvPr>
            <p:cNvSpPr txBox="1"/>
            <p:nvPr/>
          </p:nvSpPr>
          <p:spPr>
            <a:xfrm>
              <a:off x="1403707" y="660795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페르소나</a:t>
              </a:r>
              <a:r>
                <a:rPr lang="en-US" altLang="ko-KR" dirty="0">
                  <a:solidFill>
                    <a:schemeClr val="accen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-Sub</a:t>
              </a:r>
              <a:endPara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3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4137</TotalTime>
  <Words>2069</Words>
  <Application>Microsoft Office PowerPoint</Application>
  <PresentationFormat>사용자 지정</PresentationFormat>
  <Paragraphs>724</Paragraphs>
  <Slides>38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EZ_DESIGN</dc:creator>
  <cp:lastModifiedBy>Pc</cp:lastModifiedBy>
  <cp:revision>247</cp:revision>
  <dcterms:created xsi:type="dcterms:W3CDTF">2022-12-01T06:02:22Z</dcterms:created>
  <dcterms:modified xsi:type="dcterms:W3CDTF">2022-12-08T11:57:17Z</dcterms:modified>
</cp:coreProperties>
</file>